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df2184d77c4c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164decdc2c460b"/>
  </p:sldMasterIdLst>
  <p:sldIdLst>
    <p:sldId xmlns:r="http://schemas.openxmlformats.org/officeDocument/2006/relationships" id="256" r:id="R83271b2407224ae7"/>
    <p:sldId xmlns:r="http://schemas.openxmlformats.org/officeDocument/2006/relationships" id="257" r:id="R5701e440abcc4768"/>
    <p:sldId xmlns:r="http://schemas.openxmlformats.org/officeDocument/2006/relationships" id="258" r:id="R837ba23f108f43f6"/>
    <p:sldId xmlns:r="http://schemas.openxmlformats.org/officeDocument/2006/relationships" id="259" r:id="R4ad2c23c4b684ea0"/>
    <p:sldId xmlns:r="http://schemas.openxmlformats.org/officeDocument/2006/relationships" id="260" r:id="R833d68b8b8234c23"/>
    <p:sldId xmlns:r="http://schemas.openxmlformats.org/officeDocument/2006/relationships" id="261" r:id="Rd2a2d0cd1c3d4f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164decdc2c460b" /><Relationship Type="http://schemas.openxmlformats.org/officeDocument/2006/relationships/slide" Target="/ppt/slides/slide1.xml" Id="R83271b2407224ae7" /><Relationship Type="http://schemas.openxmlformats.org/officeDocument/2006/relationships/slide" Target="/ppt/slides/slide2.xml" Id="R5701e440abcc4768" /><Relationship Type="http://schemas.openxmlformats.org/officeDocument/2006/relationships/slide" Target="/ppt/slides/slide3.xml" Id="R837ba23f108f43f6" /><Relationship Type="http://schemas.openxmlformats.org/officeDocument/2006/relationships/slide" Target="/ppt/slides/slide4.xml" Id="R4ad2c23c4b684ea0" /><Relationship Type="http://schemas.openxmlformats.org/officeDocument/2006/relationships/slide" Target="/ppt/slides/slide5.xml" Id="R833d68b8b8234c23" /><Relationship Type="http://schemas.openxmlformats.org/officeDocument/2006/relationships/slide" Target="/ppt/slides/slide6.xml" Id="Rd2a2d0cd1c3d4f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a03820d10145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ccc8e5fef491b" /><Relationship Type="http://schemas.openxmlformats.org/officeDocument/2006/relationships/theme" Target="/ppt/slideMasters/theme/theme1.xml" Id="Ra6acc24f87e340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4ccc8e5fef49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9d83ed8f046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29679dd4e4a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130202ad64a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72612fc9b4e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2a63d93524f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055b439ae44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BRAUTER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BRAUTER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1 485 451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980 962 113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