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ee4bec876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674be73264c73"/>
  </p:sldMasterIdLst>
  <p:sldIdLst>
    <p:sldId xmlns:r="http://schemas.openxmlformats.org/officeDocument/2006/relationships" id="256" r:id="Rc6799c78698d458d"/>
    <p:sldId xmlns:r="http://schemas.openxmlformats.org/officeDocument/2006/relationships" id="257" r:id="R07d7318e98b74a5c"/>
    <p:sldId xmlns:r="http://schemas.openxmlformats.org/officeDocument/2006/relationships" id="258" r:id="R8f37256d540f4d53"/>
    <p:sldId xmlns:r="http://schemas.openxmlformats.org/officeDocument/2006/relationships" id="259" r:id="R78439f738a73478c"/>
    <p:sldId xmlns:r="http://schemas.openxmlformats.org/officeDocument/2006/relationships" id="260" r:id="R8f35bd04e49444fe"/>
    <p:sldId xmlns:r="http://schemas.openxmlformats.org/officeDocument/2006/relationships" id="261" r:id="Rb2314a364321410e"/>
    <p:sldId xmlns:r="http://schemas.openxmlformats.org/officeDocument/2006/relationships" id="262" r:id="Rf8cb5ff01ae2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674be73264c73" /><Relationship Type="http://schemas.openxmlformats.org/officeDocument/2006/relationships/slide" Target="/ppt/slides/slide1.xml" Id="Rc6799c78698d458d" /><Relationship Type="http://schemas.openxmlformats.org/officeDocument/2006/relationships/slide" Target="/ppt/slides/slide2.xml" Id="R07d7318e98b74a5c" /><Relationship Type="http://schemas.openxmlformats.org/officeDocument/2006/relationships/slide" Target="/ppt/slides/slide3.xml" Id="R8f37256d540f4d53" /><Relationship Type="http://schemas.openxmlformats.org/officeDocument/2006/relationships/slide" Target="/ppt/slides/slide4.xml" Id="R78439f738a73478c" /><Relationship Type="http://schemas.openxmlformats.org/officeDocument/2006/relationships/slide" Target="/ppt/slides/slide5.xml" Id="R8f35bd04e49444fe" /><Relationship Type="http://schemas.openxmlformats.org/officeDocument/2006/relationships/slide" Target="/ppt/slides/slide6.xml" Id="Rb2314a364321410e" /><Relationship Type="http://schemas.openxmlformats.org/officeDocument/2006/relationships/slide" Target="/ppt/slides/slide7.xml" Id="Rf8cb5ff01ae2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f297e3ab3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c536990c4a82" /><Relationship Type="http://schemas.openxmlformats.org/officeDocument/2006/relationships/theme" Target="/ppt/slideMasters/theme/theme1.xml" Id="R91f4de72badb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8c536990c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36787829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864ace39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33665d88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07af7cb8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37f287f5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94eae5ff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535a8279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