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e03aae7ab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fc5246d8c49b3"/>
  </p:sldMasterIdLst>
  <p:sldIdLst>
    <p:sldId xmlns:r="http://schemas.openxmlformats.org/officeDocument/2006/relationships" id="256" r:id="R1cb9eab6ad7643c0"/>
    <p:sldId xmlns:r="http://schemas.openxmlformats.org/officeDocument/2006/relationships" id="257" r:id="Rb6fa4cc60da144ef"/>
    <p:sldId xmlns:r="http://schemas.openxmlformats.org/officeDocument/2006/relationships" id="258" r:id="R60d7ac54acb64998"/>
    <p:sldId xmlns:r="http://schemas.openxmlformats.org/officeDocument/2006/relationships" id="259" r:id="Re8cd1e429af245ce"/>
    <p:sldId xmlns:r="http://schemas.openxmlformats.org/officeDocument/2006/relationships" id="260" r:id="R87a2643ae1d54a39"/>
    <p:sldId xmlns:r="http://schemas.openxmlformats.org/officeDocument/2006/relationships" id="261" r:id="R5dc05ba97b13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fc5246d8c49b3" /><Relationship Type="http://schemas.openxmlformats.org/officeDocument/2006/relationships/slide" Target="/ppt/slides/slide1.xml" Id="R1cb9eab6ad7643c0" /><Relationship Type="http://schemas.openxmlformats.org/officeDocument/2006/relationships/slide" Target="/ppt/slides/slide2.xml" Id="Rb6fa4cc60da144ef" /><Relationship Type="http://schemas.openxmlformats.org/officeDocument/2006/relationships/slide" Target="/ppt/slides/slide3.xml" Id="R60d7ac54acb64998" /><Relationship Type="http://schemas.openxmlformats.org/officeDocument/2006/relationships/slide" Target="/ppt/slides/slide4.xml" Id="Re8cd1e429af245ce" /><Relationship Type="http://schemas.openxmlformats.org/officeDocument/2006/relationships/slide" Target="/ppt/slides/slide5.xml" Id="R87a2643ae1d54a39" /><Relationship Type="http://schemas.openxmlformats.org/officeDocument/2006/relationships/slide" Target="/ppt/slides/slide6.xml" Id="R5dc05ba97b13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cd2866e5a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bfcb4d4544b2" /><Relationship Type="http://schemas.openxmlformats.org/officeDocument/2006/relationships/theme" Target="/ppt/slideMasters/theme/theme1.xml" Id="Rb3ed66e720c2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abfcb4d45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8ac97f675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abf4bc7f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8a95dc5c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662e95e1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8926e010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86d765a3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