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a138293a5d4400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e95f0df6a994bda"/>
  </p:sldMasterIdLst>
  <p:sldIdLst>
    <p:sldId xmlns:r="http://schemas.openxmlformats.org/officeDocument/2006/relationships" id="256" r:id="R5e959dbf1efe4ec9"/>
    <p:sldId xmlns:r="http://schemas.openxmlformats.org/officeDocument/2006/relationships" id="257" r:id="R8abb265d14b7450c"/>
    <p:sldId xmlns:r="http://schemas.openxmlformats.org/officeDocument/2006/relationships" id="258" r:id="Rec3feb71f5604c0d"/>
    <p:sldId xmlns:r="http://schemas.openxmlformats.org/officeDocument/2006/relationships" id="259" r:id="R85c9e10ac59c44dd"/>
    <p:sldId xmlns:r="http://schemas.openxmlformats.org/officeDocument/2006/relationships" id="260" r:id="R98356ea7c0cb48d6"/>
    <p:sldId xmlns:r="http://schemas.openxmlformats.org/officeDocument/2006/relationships" id="261" r:id="Rf28d677922cc46d6"/>
    <p:sldId xmlns:r="http://schemas.openxmlformats.org/officeDocument/2006/relationships" id="262" r:id="R544dcfa61f5f469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e95f0df6a994bda" /><Relationship Type="http://schemas.openxmlformats.org/officeDocument/2006/relationships/slide" Target="/ppt/slides/slide1.xml" Id="R5e959dbf1efe4ec9" /><Relationship Type="http://schemas.openxmlformats.org/officeDocument/2006/relationships/slide" Target="/ppt/slides/slide2.xml" Id="R8abb265d14b7450c" /><Relationship Type="http://schemas.openxmlformats.org/officeDocument/2006/relationships/slide" Target="/ppt/slides/slide3.xml" Id="Rec3feb71f5604c0d" /><Relationship Type="http://schemas.openxmlformats.org/officeDocument/2006/relationships/slide" Target="/ppt/slides/slide4.xml" Id="R85c9e10ac59c44dd" /><Relationship Type="http://schemas.openxmlformats.org/officeDocument/2006/relationships/slide" Target="/ppt/slides/slide5.xml" Id="R98356ea7c0cb48d6" /><Relationship Type="http://schemas.openxmlformats.org/officeDocument/2006/relationships/slide" Target="/ppt/slides/slide6.xml" Id="Rf28d677922cc46d6" /><Relationship Type="http://schemas.openxmlformats.org/officeDocument/2006/relationships/slide" Target="/ppt/slides/slide7.xml" Id="R544dcfa61f5f469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4df1e6cbef44b9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e1bad501c64526" /><Relationship Type="http://schemas.openxmlformats.org/officeDocument/2006/relationships/theme" Target="/ppt/slideMasters/theme/theme1.xml" Id="Redb1a52a13ff483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3e1bad501c6452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bd7cbbac08477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cb0a1862c3490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207168ec8749d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e45ea90c084dc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8d44b7686740d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b72f67ff0e443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f3bef33a0b4cc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BRØDR. FLATEBØ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BRØDR. FLATEBØ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BRØDR. FLATEBØ AS ble etablert [år] og holder til i Etne.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BRØDR. FLATEBØ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BRØDR. FLATEBØ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BRØDR. FLATEBØ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52 419 679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3 734 724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3 850 429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15 066 945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28 133 357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BRØDR. FLATEBØ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P. FLATEBØ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BRØDR. FLATEBØ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Haukelivegen 1014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5590 Etne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980 890 813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BRØDR. FLATEBØ AS</a:t>
            </a:r>
          </a:p>
        </p:txBody>
      </p:sp>
    </p:spTree>
  </p:cSld>
  <p:clrMapOvr>
    <a:masterClrMapping xmlns:a="http://schemas.openxmlformats.org/drawingml/2006/main"/>
  </p:clrMapOvr>
</p:sld>
</file>