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8e2b7c3b3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6afb7d36e460c"/>
  </p:sldMasterIdLst>
  <p:sldIdLst>
    <p:sldId xmlns:r="http://schemas.openxmlformats.org/officeDocument/2006/relationships" id="256" r:id="R456f02a46f6a45cc"/>
    <p:sldId xmlns:r="http://schemas.openxmlformats.org/officeDocument/2006/relationships" id="257" r:id="R1ab1417c80a440e6"/>
    <p:sldId xmlns:r="http://schemas.openxmlformats.org/officeDocument/2006/relationships" id="258" r:id="R7d119a7f429d4d7c"/>
    <p:sldId xmlns:r="http://schemas.openxmlformats.org/officeDocument/2006/relationships" id="259" r:id="Rf9707e47379b44c0"/>
    <p:sldId xmlns:r="http://schemas.openxmlformats.org/officeDocument/2006/relationships" id="260" r:id="Re591c9370f7c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6afb7d36e460c" /><Relationship Type="http://schemas.openxmlformats.org/officeDocument/2006/relationships/slide" Target="/ppt/slides/slide1.xml" Id="R456f02a46f6a45cc" /><Relationship Type="http://schemas.openxmlformats.org/officeDocument/2006/relationships/slide" Target="/ppt/slides/slide2.xml" Id="R1ab1417c80a440e6" /><Relationship Type="http://schemas.openxmlformats.org/officeDocument/2006/relationships/slide" Target="/ppt/slides/slide3.xml" Id="R7d119a7f429d4d7c" /><Relationship Type="http://schemas.openxmlformats.org/officeDocument/2006/relationships/slide" Target="/ppt/slides/slide4.xml" Id="Rf9707e47379b44c0" /><Relationship Type="http://schemas.openxmlformats.org/officeDocument/2006/relationships/slide" Target="/ppt/slides/slide5.xml" Id="Re591c9370f7c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b67ea2275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f086e76a943d1" /><Relationship Type="http://schemas.openxmlformats.org/officeDocument/2006/relationships/theme" Target="/ppt/slideMasters/theme/theme1.xml" Id="R1230adce4d8a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f086e76a9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d544a809d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cedca1db2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425bb9f22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de2bfb18d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3121f08b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SWEDBANK 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SWEDBANK AB ble etablert [år] og holder til i Se 10534 Stockholm.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Brunkebergstorg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 10534 Stockholm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980 824 810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