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993a71cd7945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2bca6113a04b8d"/>
  </p:sldMasterIdLst>
  <p:sldIdLst>
    <p:sldId xmlns:r="http://schemas.openxmlformats.org/officeDocument/2006/relationships" id="256" r:id="R51014f1739a64f1b"/>
    <p:sldId xmlns:r="http://schemas.openxmlformats.org/officeDocument/2006/relationships" id="257" r:id="Rf67cd9be7b7b4e1c"/>
    <p:sldId xmlns:r="http://schemas.openxmlformats.org/officeDocument/2006/relationships" id="258" r:id="Rde4e00a515964e69"/>
    <p:sldId xmlns:r="http://schemas.openxmlformats.org/officeDocument/2006/relationships" id="259" r:id="R12e6464718a24feb"/>
    <p:sldId xmlns:r="http://schemas.openxmlformats.org/officeDocument/2006/relationships" id="260" r:id="Rd8ad85b27bdd4a99"/>
    <p:sldId xmlns:r="http://schemas.openxmlformats.org/officeDocument/2006/relationships" id="261" r:id="R753e57e559b04b7d"/>
    <p:sldId xmlns:r="http://schemas.openxmlformats.org/officeDocument/2006/relationships" id="262" r:id="R2f6097c31fef46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2bca6113a04b8d" /><Relationship Type="http://schemas.openxmlformats.org/officeDocument/2006/relationships/slide" Target="/ppt/slides/slide1.xml" Id="R51014f1739a64f1b" /><Relationship Type="http://schemas.openxmlformats.org/officeDocument/2006/relationships/slide" Target="/ppt/slides/slide2.xml" Id="Rf67cd9be7b7b4e1c" /><Relationship Type="http://schemas.openxmlformats.org/officeDocument/2006/relationships/slide" Target="/ppt/slides/slide3.xml" Id="Rde4e00a515964e69" /><Relationship Type="http://schemas.openxmlformats.org/officeDocument/2006/relationships/slide" Target="/ppt/slides/slide4.xml" Id="R12e6464718a24feb" /><Relationship Type="http://schemas.openxmlformats.org/officeDocument/2006/relationships/slide" Target="/ppt/slides/slide5.xml" Id="Rd8ad85b27bdd4a99" /><Relationship Type="http://schemas.openxmlformats.org/officeDocument/2006/relationships/slide" Target="/ppt/slides/slide6.xml" Id="R753e57e559b04b7d" /><Relationship Type="http://schemas.openxmlformats.org/officeDocument/2006/relationships/slide" Target="/ppt/slides/slide7.xml" Id="R2f6097c31fef46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75275cabf443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9b4a552c84922" /><Relationship Type="http://schemas.openxmlformats.org/officeDocument/2006/relationships/theme" Target="/ppt/slideMasters/theme/theme1.xml" Id="Rddb587293a5245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39b4a552c849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0f440cbba4b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0a3f4b5d446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d6172a4b543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9cf59e2644a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01e24328040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ab596b51940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db3cb022a4f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MEIDELL 99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99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MEIDELL 99 AS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99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99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99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1 263 619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85 793 810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86 160 215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99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MEIDELL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99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Flakkavågsvegen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980 779 149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99 AS</a:t>
            </a:r>
          </a:p>
        </p:txBody>
      </p:sp>
    </p:spTree>
  </p:cSld>
  <p:clrMapOvr>
    <a:masterClrMapping xmlns:a="http://schemas.openxmlformats.org/drawingml/2006/main"/>
  </p:clrMapOvr>
</p:sld>
</file>