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a8bcc1ea9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436d36db6456f"/>
  </p:sldMasterIdLst>
  <p:sldIdLst>
    <p:sldId xmlns:r="http://schemas.openxmlformats.org/officeDocument/2006/relationships" id="256" r:id="R68e52685e6a3413b"/>
    <p:sldId xmlns:r="http://schemas.openxmlformats.org/officeDocument/2006/relationships" id="257" r:id="Rf53f0dcaffe245b7"/>
    <p:sldId xmlns:r="http://schemas.openxmlformats.org/officeDocument/2006/relationships" id="258" r:id="R63871c97fb684b71"/>
    <p:sldId xmlns:r="http://schemas.openxmlformats.org/officeDocument/2006/relationships" id="259" r:id="R9c7d235ab6844c17"/>
    <p:sldId xmlns:r="http://schemas.openxmlformats.org/officeDocument/2006/relationships" id="260" r:id="Rdbb66d833a314eab"/>
    <p:sldId xmlns:r="http://schemas.openxmlformats.org/officeDocument/2006/relationships" id="261" r:id="Rfc7d5b115c9d45b4"/>
    <p:sldId xmlns:r="http://schemas.openxmlformats.org/officeDocument/2006/relationships" id="262" r:id="R7abf7758d045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436d36db6456f" /><Relationship Type="http://schemas.openxmlformats.org/officeDocument/2006/relationships/slide" Target="/ppt/slides/slide1.xml" Id="R68e52685e6a3413b" /><Relationship Type="http://schemas.openxmlformats.org/officeDocument/2006/relationships/slide" Target="/ppt/slides/slide2.xml" Id="Rf53f0dcaffe245b7" /><Relationship Type="http://schemas.openxmlformats.org/officeDocument/2006/relationships/slide" Target="/ppt/slides/slide3.xml" Id="R63871c97fb684b71" /><Relationship Type="http://schemas.openxmlformats.org/officeDocument/2006/relationships/slide" Target="/ppt/slides/slide4.xml" Id="R9c7d235ab6844c17" /><Relationship Type="http://schemas.openxmlformats.org/officeDocument/2006/relationships/slide" Target="/ppt/slides/slide5.xml" Id="Rdbb66d833a314eab" /><Relationship Type="http://schemas.openxmlformats.org/officeDocument/2006/relationships/slide" Target="/ppt/slides/slide6.xml" Id="Rfc7d5b115c9d45b4" /><Relationship Type="http://schemas.openxmlformats.org/officeDocument/2006/relationships/slide" Target="/ppt/slides/slide7.xml" Id="R7abf7758d045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a18d65cd6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1c666752c453c" /><Relationship Type="http://schemas.openxmlformats.org/officeDocument/2006/relationships/theme" Target="/ppt/slideMasters/theme/theme1.xml" Id="Rfe3eca23b4bd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1c666752c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6525cb0b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bc796728a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ad37efa4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64e0599ff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defe50504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683ca76e2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bf8e0ef89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LANGANGEN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