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ce974a14c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0971b9b4e48ca"/>
  </p:sldMasterIdLst>
  <p:sldIdLst>
    <p:sldId xmlns:r="http://schemas.openxmlformats.org/officeDocument/2006/relationships" id="256" r:id="Rebfbbfd23edb4c3e"/>
    <p:sldId xmlns:r="http://schemas.openxmlformats.org/officeDocument/2006/relationships" id="257" r:id="R6b2587055f3d41e9"/>
    <p:sldId xmlns:r="http://schemas.openxmlformats.org/officeDocument/2006/relationships" id="258" r:id="Rea6e794821904480"/>
    <p:sldId xmlns:r="http://schemas.openxmlformats.org/officeDocument/2006/relationships" id="259" r:id="R3a5a7da29c8545aa"/>
    <p:sldId xmlns:r="http://schemas.openxmlformats.org/officeDocument/2006/relationships" id="260" r:id="Rc7c10e9c42304d75"/>
    <p:sldId xmlns:r="http://schemas.openxmlformats.org/officeDocument/2006/relationships" id="261" r:id="R9e6e157af5d0401b"/>
    <p:sldId xmlns:r="http://schemas.openxmlformats.org/officeDocument/2006/relationships" id="262" r:id="Rc1a592ecbc27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0971b9b4e48ca" /><Relationship Type="http://schemas.openxmlformats.org/officeDocument/2006/relationships/slide" Target="/ppt/slides/slide1.xml" Id="Rebfbbfd23edb4c3e" /><Relationship Type="http://schemas.openxmlformats.org/officeDocument/2006/relationships/slide" Target="/ppt/slides/slide2.xml" Id="R6b2587055f3d41e9" /><Relationship Type="http://schemas.openxmlformats.org/officeDocument/2006/relationships/slide" Target="/ppt/slides/slide3.xml" Id="Rea6e794821904480" /><Relationship Type="http://schemas.openxmlformats.org/officeDocument/2006/relationships/slide" Target="/ppt/slides/slide4.xml" Id="R3a5a7da29c8545aa" /><Relationship Type="http://schemas.openxmlformats.org/officeDocument/2006/relationships/slide" Target="/ppt/slides/slide5.xml" Id="Rc7c10e9c42304d75" /><Relationship Type="http://schemas.openxmlformats.org/officeDocument/2006/relationships/slide" Target="/ppt/slides/slide6.xml" Id="R9e6e157af5d0401b" /><Relationship Type="http://schemas.openxmlformats.org/officeDocument/2006/relationships/slide" Target="/ppt/slides/slide7.xml" Id="Rc1a592ecbc27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75f65ea6c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8a2ee79c3483d" /><Relationship Type="http://schemas.openxmlformats.org/officeDocument/2006/relationships/theme" Target="/ppt/slideMasters/theme/theme1.xml" Id="Rf03a03074756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8a2ee79c3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b6a1b64e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cbd72ff2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1249164c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57afced8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195b50f5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be3f3cf9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cb34898a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