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4e7d2410e0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cd07e45ea4880"/>
  </p:sldMasterIdLst>
  <p:sldIdLst>
    <p:sldId xmlns:r="http://schemas.openxmlformats.org/officeDocument/2006/relationships" id="256" r:id="Rff68697b62ef4d2e"/>
    <p:sldId xmlns:r="http://schemas.openxmlformats.org/officeDocument/2006/relationships" id="257" r:id="R63c4fb9c71f94d54"/>
    <p:sldId xmlns:r="http://schemas.openxmlformats.org/officeDocument/2006/relationships" id="258" r:id="Rc6dd8cb746554b76"/>
    <p:sldId xmlns:r="http://schemas.openxmlformats.org/officeDocument/2006/relationships" id="259" r:id="Rccf000c2fc4241b0"/>
    <p:sldId xmlns:r="http://schemas.openxmlformats.org/officeDocument/2006/relationships" id="260" r:id="Rd32a943db1ae45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cd07e45ea4880" /><Relationship Type="http://schemas.openxmlformats.org/officeDocument/2006/relationships/slide" Target="/ppt/slides/slide1.xml" Id="Rff68697b62ef4d2e" /><Relationship Type="http://schemas.openxmlformats.org/officeDocument/2006/relationships/slide" Target="/ppt/slides/slide2.xml" Id="R63c4fb9c71f94d54" /><Relationship Type="http://schemas.openxmlformats.org/officeDocument/2006/relationships/slide" Target="/ppt/slides/slide3.xml" Id="Rc6dd8cb746554b76" /><Relationship Type="http://schemas.openxmlformats.org/officeDocument/2006/relationships/slide" Target="/ppt/slides/slide4.xml" Id="Rccf000c2fc4241b0" /><Relationship Type="http://schemas.openxmlformats.org/officeDocument/2006/relationships/slide" Target="/ppt/slides/slide5.xml" Id="Rd32a943db1ae45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218ad93ae4d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9ea3f6dd14146" /><Relationship Type="http://schemas.openxmlformats.org/officeDocument/2006/relationships/theme" Target="/ppt/slideMasters/theme/theme1.xml" Id="Rf69b1ac107ac4d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9ea3f6dd1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4a9f098804f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d813b19cf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ffbbef7ca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8f542ca59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79506f23248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SPAR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SPAR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post@terra-forvaltning.no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980 439 291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