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27decb7dfa48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8a65e39a8244da"/>
  </p:sldMasterIdLst>
  <p:sldIdLst>
    <p:sldId xmlns:r="http://schemas.openxmlformats.org/officeDocument/2006/relationships" id="256" r:id="R96da676ee56b4235"/>
    <p:sldId xmlns:r="http://schemas.openxmlformats.org/officeDocument/2006/relationships" id="257" r:id="R4ad1f002bb374029"/>
    <p:sldId xmlns:r="http://schemas.openxmlformats.org/officeDocument/2006/relationships" id="258" r:id="R2ba0c4e07603413f"/>
    <p:sldId xmlns:r="http://schemas.openxmlformats.org/officeDocument/2006/relationships" id="259" r:id="R096be6c513df4312"/>
    <p:sldId xmlns:r="http://schemas.openxmlformats.org/officeDocument/2006/relationships" id="260" r:id="R1f04d659bd9b4d08"/>
    <p:sldId xmlns:r="http://schemas.openxmlformats.org/officeDocument/2006/relationships" id="261" r:id="Rf6710cced27b41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8a65e39a8244da" /><Relationship Type="http://schemas.openxmlformats.org/officeDocument/2006/relationships/slide" Target="/ppt/slides/slide1.xml" Id="R96da676ee56b4235" /><Relationship Type="http://schemas.openxmlformats.org/officeDocument/2006/relationships/slide" Target="/ppt/slides/slide2.xml" Id="R4ad1f002bb374029" /><Relationship Type="http://schemas.openxmlformats.org/officeDocument/2006/relationships/slide" Target="/ppt/slides/slide3.xml" Id="R2ba0c4e07603413f" /><Relationship Type="http://schemas.openxmlformats.org/officeDocument/2006/relationships/slide" Target="/ppt/slides/slide4.xml" Id="R096be6c513df4312" /><Relationship Type="http://schemas.openxmlformats.org/officeDocument/2006/relationships/slide" Target="/ppt/slides/slide5.xml" Id="R1f04d659bd9b4d08" /><Relationship Type="http://schemas.openxmlformats.org/officeDocument/2006/relationships/slide" Target="/ppt/slides/slide6.xml" Id="Rf6710cced27b41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1e6793e4e240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943ac7fb44a1c" /><Relationship Type="http://schemas.openxmlformats.org/officeDocument/2006/relationships/theme" Target="/ppt/slideMasters/theme/theme1.xml" Id="R627cab79e94646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0943ac7fb44a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1cf13736e4a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64f2c09c242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3057eaa8742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4c817972e46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e05e672a14b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2fcc263bb45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 FOSSNES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FOSSNES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FOSSNES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FOSSNES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FOSSNES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FOSSNES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5 201 865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3 710 963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3 710 963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1 675 423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1 934 263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FOSSNES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Langgate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980 429 547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FOSSNES</a:t>
            </a:r>
          </a:p>
        </p:txBody>
      </p:sp>
    </p:spTree>
  </p:cSld>
  <p:clrMapOvr>
    <a:masterClrMapping xmlns:a="http://schemas.openxmlformats.org/drawingml/2006/main"/>
  </p:clrMapOvr>
</p:sld>
</file>