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f92d9e373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0bfacb25646c8"/>
  </p:sldMasterIdLst>
  <p:sldIdLst>
    <p:sldId xmlns:r="http://schemas.openxmlformats.org/officeDocument/2006/relationships" id="256" r:id="R561c5aacc27f4f88"/>
    <p:sldId xmlns:r="http://schemas.openxmlformats.org/officeDocument/2006/relationships" id="257" r:id="R62846c161c00408e"/>
    <p:sldId xmlns:r="http://schemas.openxmlformats.org/officeDocument/2006/relationships" id="258" r:id="Rbba0efb8768143b1"/>
    <p:sldId xmlns:r="http://schemas.openxmlformats.org/officeDocument/2006/relationships" id="259" r:id="R6757d2dad3e54d45"/>
    <p:sldId xmlns:r="http://schemas.openxmlformats.org/officeDocument/2006/relationships" id="260" r:id="R45ce212baad14712"/>
    <p:sldId xmlns:r="http://schemas.openxmlformats.org/officeDocument/2006/relationships" id="261" r:id="Rbc8eaff0544b4634"/>
    <p:sldId xmlns:r="http://schemas.openxmlformats.org/officeDocument/2006/relationships" id="262" r:id="R047c07468624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0bfacb25646c8" /><Relationship Type="http://schemas.openxmlformats.org/officeDocument/2006/relationships/slide" Target="/ppt/slides/slide1.xml" Id="R561c5aacc27f4f88" /><Relationship Type="http://schemas.openxmlformats.org/officeDocument/2006/relationships/slide" Target="/ppt/slides/slide2.xml" Id="R62846c161c00408e" /><Relationship Type="http://schemas.openxmlformats.org/officeDocument/2006/relationships/slide" Target="/ppt/slides/slide3.xml" Id="Rbba0efb8768143b1" /><Relationship Type="http://schemas.openxmlformats.org/officeDocument/2006/relationships/slide" Target="/ppt/slides/slide4.xml" Id="R6757d2dad3e54d45" /><Relationship Type="http://schemas.openxmlformats.org/officeDocument/2006/relationships/slide" Target="/ppt/slides/slide5.xml" Id="R45ce212baad14712" /><Relationship Type="http://schemas.openxmlformats.org/officeDocument/2006/relationships/slide" Target="/ppt/slides/slide6.xml" Id="Rbc8eaff0544b4634" /><Relationship Type="http://schemas.openxmlformats.org/officeDocument/2006/relationships/slide" Target="/ppt/slides/slide7.xml" Id="R047c07468624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35df7ee92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f7dd72404a09" /><Relationship Type="http://schemas.openxmlformats.org/officeDocument/2006/relationships/theme" Target="/ppt/slideMasters/theme/theme1.xml" Id="R6f7b17fa6e9c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8f7dd7240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ee41744c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7bf89860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c8f976866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11d1153d7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1b59140b5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f47c5ea9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2fe1283a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HOFT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