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310458efb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86390869d45a4"/>
  </p:sldMasterIdLst>
  <p:sldIdLst>
    <p:sldId xmlns:r="http://schemas.openxmlformats.org/officeDocument/2006/relationships" id="256" r:id="R84c6c7f1180f4e53"/>
    <p:sldId xmlns:r="http://schemas.openxmlformats.org/officeDocument/2006/relationships" id="257" r:id="R200c1b017c4e4aac"/>
    <p:sldId xmlns:r="http://schemas.openxmlformats.org/officeDocument/2006/relationships" id="258" r:id="Rbc411f4c7cbc4767"/>
    <p:sldId xmlns:r="http://schemas.openxmlformats.org/officeDocument/2006/relationships" id="259" r:id="Rcdfd689deef94b6b"/>
    <p:sldId xmlns:r="http://schemas.openxmlformats.org/officeDocument/2006/relationships" id="260" r:id="R500489335c064231"/>
    <p:sldId xmlns:r="http://schemas.openxmlformats.org/officeDocument/2006/relationships" id="261" r:id="Rfbea4aa9276d4f9b"/>
    <p:sldId xmlns:r="http://schemas.openxmlformats.org/officeDocument/2006/relationships" id="262" r:id="Rf9d2a22d05c5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6390869d45a4" /><Relationship Type="http://schemas.openxmlformats.org/officeDocument/2006/relationships/slide" Target="/ppt/slides/slide1.xml" Id="R84c6c7f1180f4e53" /><Relationship Type="http://schemas.openxmlformats.org/officeDocument/2006/relationships/slide" Target="/ppt/slides/slide2.xml" Id="R200c1b017c4e4aac" /><Relationship Type="http://schemas.openxmlformats.org/officeDocument/2006/relationships/slide" Target="/ppt/slides/slide3.xml" Id="Rbc411f4c7cbc4767" /><Relationship Type="http://schemas.openxmlformats.org/officeDocument/2006/relationships/slide" Target="/ppt/slides/slide4.xml" Id="Rcdfd689deef94b6b" /><Relationship Type="http://schemas.openxmlformats.org/officeDocument/2006/relationships/slide" Target="/ppt/slides/slide5.xml" Id="R500489335c064231" /><Relationship Type="http://schemas.openxmlformats.org/officeDocument/2006/relationships/slide" Target="/ppt/slides/slide6.xml" Id="Rfbea4aa9276d4f9b" /><Relationship Type="http://schemas.openxmlformats.org/officeDocument/2006/relationships/slide" Target="/ppt/slides/slide7.xml" Id="Rf9d2a22d05c5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77faef4f0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a058f7bc4528" /><Relationship Type="http://schemas.openxmlformats.org/officeDocument/2006/relationships/theme" Target="/ppt/slideMasters/theme/theme1.xml" Id="R64b0f2e3ed11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7a058f7bc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0b35df10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6aeb05b1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e1176641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d8986da0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9cf76beb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468eabb25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f0aeb5fb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