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88ff290c9c43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6b7dccff0240a3"/>
  </p:sldMasterIdLst>
  <p:sldIdLst>
    <p:sldId xmlns:r="http://schemas.openxmlformats.org/officeDocument/2006/relationships" id="256" r:id="R835a259eab1c4d1c"/>
    <p:sldId xmlns:r="http://schemas.openxmlformats.org/officeDocument/2006/relationships" id="257" r:id="Rdaa543d83af7438f"/>
    <p:sldId xmlns:r="http://schemas.openxmlformats.org/officeDocument/2006/relationships" id="258" r:id="R3e2319658d774429"/>
    <p:sldId xmlns:r="http://schemas.openxmlformats.org/officeDocument/2006/relationships" id="259" r:id="Ra07a787c04184c51"/>
    <p:sldId xmlns:r="http://schemas.openxmlformats.org/officeDocument/2006/relationships" id="260" r:id="Ref67975f89fd4a28"/>
    <p:sldId xmlns:r="http://schemas.openxmlformats.org/officeDocument/2006/relationships" id="261" r:id="Rebe111b53dc241a3"/>
    <p:sldId xmlns:r="http://schemas.openxmlformats.org/officeDocument/2006/relationships" id="262" r:id="R2bb2795b9ebc4e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6b7dccff0240a3" /><Relationship Type="http://schemas.openxmlformats.org/officeDocument/2006/relationships/slide" Target="/ppt/slides/slide1.xml" Id="R835a259eab1c4d1c" /><Relationship Type="http://schemas.openxmlformats.org/officeDocument/2006/relationships/slide" Target="/ppt/slides/slide2.xml" Id="Rdaa543d83af7438f" /><Relationship Type="http://schemas.openxmlformats.org/officeDocument/2006/relationships/slide" Target="/ppt/slides/slide3.xml" Id="R3e2319658d774429" /><Relationship Type="http://schemas.openxmlformats.org/officeDocument/2006/relationships/slide" Target="/ppt/slides/slide4.xml" Id="Ra07a787c04184c51" /><Relationship Type="http://schemas.openxmlformats.org/officeDocument/2006/relationships/slide" Target="/ppt/slides/slide5.xml" Id="Ref67975f89fd4a28" /><Relationship Type="http://schemas.openxmlformats.org/officeDocument/2006/relationships/slide" Target="/ppt/slides/slide6.xml" Id="Rebe111b53dc241a3" /><Relationship Type="http://schemas.openxmlformats.org/officeDocument/2006/relationships/slide" Target="/ppt/slides/slide7.xml" Id="R2bb2795b9ebc4e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bf989feaa24a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8b0b5198a4d58" /><Relationship Type="http://schemas.openxmlformats.org/officeDocument/2006/relationships/theme" Target="/ppt/slideMasters/theme/theme1.xml" Id="R4810b417096a45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78b0b5198a4d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98b4dad0d4a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e9f05440e45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166090e1a4e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09da0d4c44b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a2fcecb0749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adb8435fe4d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b49d1e36e4f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KNIF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KNIF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5 239 657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−7 531 363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17 365 282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75 526 177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105 088 838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FRELSESARMEEN  –  13,8 %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KIRKENS BYMISJON  –  12,3 %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LUTHERSK MISJONSSAMBAND  –  11,8 %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HOVEDORGANISASJONEN KA  –  10,9 %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NORMISJON  –  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INDREMISJONSFORBUNDET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10 37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post@knif.no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www.knif.no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980 404 706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AS</a:t>
            </a:r>
          </a:p>
        </p:txBody>
      </p:sp>
    </p:spTree>
  </p:cSld>
  <p:clrMapOvr>
    <a:masterClrMapping xmlns:a="http://schemas.openxmlformats.org/drawingml/2006/main"/>
  </p:clrMapOvr>
</p:sld>
</file>