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6e4099452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6298e172fb4d04"/>
  </p:sldMasterIdLst>
  <p:sldIdLst>
    <p:sldId xmlns:r="http://schemas.openxmlformats.org/officeDocument/2006/relationships" id="256" r:id="Re9acdf2ae6d24b83"/>
    <p:sldId xmlns:r="http://schemas.openxmlformats.org/officeDocument/2006/relationships" id="257" r:id="Re7b071f92b124401"/>
    <p:sldId xmlns:r="http://schemas.openxmlformats.org/officeDocument/2006/relationships" id="258" r:id="R0b80fc39a88e469a"/>
    <p:sldId xmlns:r="http://schemas.openxmlformats.org/officeDocument/2006/relationships" id="259" r:id="R4f81f2a0641f40b4"/>
    <p:sldId xmlns:r="http://schemas.openxmlformats.org/officeDocument/2006/relationships" id="260" r:id="R030f8c439d114cae"/>
    <p:sldId xmlns:r="http://schemas.openxmlformats.org/officeDocument/2006/relationships" id="261" r:id="R31e92a41742b4a97"/>
    <p:sldId xmlns:r="http://schemas.openxmlformats.org/officeDocument/2006/relationships" id="262" r:id="R2cc3823ce964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298e172fb4d04" /><Relationship Type="http://schemas.openxmlformats.org/officeDocument/2006/relationships/slide" Target="/ppt/slides/slide1.xml" Id="Re9acdf2ae6d24b83" /><Relationship Type="http://schemas.openxmlformats.org/officeDocument/2006/relationships/slide" Target="/ppt/slides/slide2.xml" Id="Re7b071f92b124401" /><Relationship Type="http://schemas.openxmlformats.org/officeDocument/2006/relationships/slide" Target="/ppt/slides/slide3.xml" Id="R0b80fc39a88e469a" /><Relationship Type="http://schemas.openxmlformats.org/officeDocument/2006/relationships/slide" Target="/ppt/slides/slide4.xml" Id="R4f81f2a0641f40b4" /><Relationship Type="http://schemas.openxmlformats.org/officeDocument/2006/relationships/slide" Target="/ppt/slides/slide5.xml" Id="R030f8c439d114cae" /><Relationship Type="http://schemas.openxmlformats.org/officeDocument/2006/relationships/slide" Target="/ppt/slides/slide6.xml" Id="R31e92a41742b4a97" /><Relationship Type="http://schemas.openxmlformats.org/officeDocument/2006/relationships/slide" Target="/ppt/slides/slide7.xml" Id="R2cc3823ce964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fcc2c183f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eb68b98c74029" /><Relationship Type="http://schemas.openxmlformats.org/officeDocument/2006/relationships/theme" Target="/ppt/slideMasters/theme/theme1.xml" Id="Rbfdb9c19b89d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eb68b98c7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5376810f3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0a3f562fb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a27cd8071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18bd6f96e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4a86358c42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c3b915762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c843e212d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AGASØSTER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