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bae0edc734e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31178cf3e4089"/>
  </p:sldMasterIdLst>
  <p:sldIdLst>
    <p:sldId xmlns:r="http://schemas.openxmlformats.org/officeDocument/2006/relationships" id="256" r:id="Rc7e704b29cc94a74"/>
    <p:sldId xmlns:r="http://schemas.openxmlformats.org/officeDocument/2006/relationships" id="257" r:id="R46dda59b12cf4846"/>
    <p:sldId xmlns:r="http://schemas.openxmlformats.org/officeDocument/2006/relationships" id="258" r:id="R5ea896081ac24877"/>
    <p:sldId xmlns:r="http://schemas.openxmlformats.org/officeDocument/2006/relationships" id="259" r:id="R7907ef9a2b364b33"/>
    <p:sldId xmlns:r="http://schemas.openxmlformats.org/officeDocument/2006/relationships" id="260" r:id="R3b1ebb6c973a4802"/>
    <p:sldId xmlns:r="http://schemas.openxmlformats.org/officeDocument/2006/relationships" id="261" r:id="R432932aec6174435"/>
    <p:sldId xmlns:r="http://schemas.openxmlformats.org/officeDocument/2006/relationships" id="262" r:id="R5438eb9c3300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31178cf3e4089" /><Relationship Type="http://schemas.openxmlformats.org/officeDocument/2006/relationships/slide" Target="/ppt/slides/slide1.xml" Id="Rc7e704b29cc94a74" /><Relationship Type="http://schemas.openxmlformats.org/officeDocument/2006/relationships/slide" Target="/ppt/slides/slide2.xml" Id="R46dda59b12cf4846" /><Relationship Type="http://schemas.openxmlformats.org/officeDocument/2006/relationships/slide" Target="/ppt/slides/slide3.xml" Id="R5ea896081ac24877" /><Relationship Type="http://schemas.openxmlformats.org/officeDocument/2006/relationships/slide" Target="/ppt/slides/slide4.xml" Id="R7907ef9a2b364b33" /><Relationship Type="http://schemas.openxmlformats.org/officeDocument/2006/relationships/slide" Target="/ppt/slides/slide5.xml" Id="R3b1ebb6c973a4802" /><Relationship Type="http://schemas.openxmlformats.org/officeDocument/2006/relationships/slide" Target="/ppt/slides/slide6.xml" Id="R432932aec6174435" /><Relationship Type="http://schemas.openxmlformats.org/officeDocument/2006/relationships/slide" Target="/ppt/slides/slide7.xml" Id="R5438eb9c3300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3d31687b54a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9e7ed31424186" /><Relationship Type="http://schemas.openxmlformats.org/officeDocument/2006/relationships/theme" Target="/ppt/slideMasters/theme/theme1.xml" Id="Rd48200a95ee7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9e7ed3142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0d4b3c4f64f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38bd08f524d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0ac7e5f15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3e4a3dd874d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13188cb2d44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dae922ad645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eabc936b84b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BWAS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BWAS GROUP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2 669 983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3 729 702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5 350 149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Prinsessestien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1391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bwas@bwas.no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www.bwas.no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BWAS GROUP AS</a:t>
            </a:r>
          </a:p>
        </p:txBody>
      </p:sp>
    </p:spTree>
  </p:cSld>
  <p:clrMapOvr>
    <a:masterClrMapping xmlns:a="http://schemas.openxmlformats.org/drawingml/2006/main"/>
  </p:clrMapOvr>
</p:sld>
</file>