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c7e1e6b08645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95b8c6f1d145e2"/>
  </p:sldMasterIdLst>
  <p:sldIdLst>
    <p:sldId xmlns:r="http://schemas.openxmlformats.org/officeDocument/2006/relationships" id="256" r:id="R25bdd8076f7340f4"/>
    <p:sldId xmlns:r="http://schemas.openxmlformats.org/officeDocument/2006/relationships" id="257" r:id="Re5627c349787414e"/>
    <p:sldId xmlns:r="http://schemas.openxmlformats.org/officeDocument/2006/relationships" id="258" r:id="R2960e3e5b78e461d"/>
    <p:sldId xmlns:r="http://schemas.openxmlformats.org/officeDocument/2006/relationships" id="259" r:id="R7972d288302f477e"/>
    <p:sldId xmlns:r="http://schemas.openxmlformats.org/officeDocument/2006/relationships" id="260" r:id="Rdeb05250735a4207"/>
    <p:sldId xmlns:r="http://schemas.openxmlformats.org/officeDocument/2006/relationships" id="261" r:id="Rc008a56b65d44a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95b8c6f1d145e2" /><Relationship Type="http://schemas.openxmlformats.org/officeDocument/2006/relationships/slide" Target="/ppt/slides/slide1.xml" Id="R25bdd8076f7340f4" /><Relationship Type="http://schemas.openxmlformats.org/officeDocument/2006/relationships/slide" Target="/ppt/slides/slide2.xml" Id="Re5627c349787414e" /><Relationship Type="http://schemas.openxmlformats.org/officeDocument/2006/relationships/slide" Target="/ppt/slides/slide3.xml" Id="R2960e3e5b78e461d" /><Relationship Type="http://schemas.openxmlformats.org/officeDocument/2006/relationships/slide" Target="/ppt/slides/slide4.xml" Id="R7972d288302f477e" /><Relationship Type="http://schemas.openxmlformats.org/officeDocument/2006/relationships/slide" Target="/ppt/slides/slide5.xml" Id="Rdeb05250735a4207" /><Relationship Type="http://schemas.openxmlformats.org/officeDocument/2006/relationships/slide" Target="/ppt/slides/slide6.xml" Id="Rc008a56b65d44a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296c372e7540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7d94413fb47e7" /><Relationship Type="http://schemas.openxmlformats.org/officeDocument/2006/relationships/theme" Target="/ppt/slideMasters/theme/theme1.xml" Id="R60646a38c1464b2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7d94413fb47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b735bb957446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b068326d5043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aafee149594e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7886f6da9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955bd11ef4a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6058d8bb224c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