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e60b761c5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b85e392da54c76"/>
  </p:sldMasterIdLst>
  <p:sldIdLst>
    <p:sldId xmlns:r="http://schemas.openxmlformats.org/officeDocument/2006/relationships" id="256" r:id="R87ad177fe87f4634"/>
    <p:sldId xmlns:r="http://schemas.openxmlformats.org/officeDocument/2006/relationships" id="257" r:id="R9bcb9ddffb13415f"/>
    <p:sldId xmlns:r="http://schemas.openxmlformats.org/officeDocument/2006/relationships" id="258" r:id="R21c4b265b2c2457b"/>
    <p:sldId xmlns:r="http://schemas.openxmlformats.org/officeDocument/2006/relationships" id="259" r:id="R79dd847b8c5e4b27"/>
    <p:sldId xmlns:r="http://schemas.openxmlformats.org/officeDocument/2006/relationships" id="260" r:id="R031199b4325145ae"/>
    <p:sldId xmlns:r="http://schemas.openxmlformats.org/officeDocument/2006/relationships" id="261" r:id="R62441a7cf91446ed"/>
    <p:sldId xmlns:r="http://schemas.openxmlformats.org/officeDocument/2006/relationships" id="262" r:id="R13b4e3b74cb3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85e392da54c76" /><Relationship Type="http://schemas.openxmlformats.org/officeDocument/2006/relationships/slide" Target="/ppt/slides/slide1.xml" Id="R87ad177fe87f4634" /><Relationship Type="http://schemas.openxmlformats.org/officeDocument/2006/relationships/slide" Target="/ppt/slides/slide2.xml" Id="R9bcb9ddffb13415f" /><Relationship Type="http://schemas.openxmlformats.org/officeDocument/2006/relationships/slide" Target="/ppt/slides/slide3.xml" Id="R21c4b265b2c2457b" /><Relationship Type="http://schemas.openxmlformats.org/officeDocument/2006/relationships/slide" Target="/ppt/slides/slide4.xml" Id="R79dd847b8c5e4b27" /><Relationship Type="http://schemas.openxmlformats.org/officeDocument/2006/relationships/slide" Target="/ppt/slides/slide5.xml" Id="R031199b4325145ae" /><Relationship Type="http://schemas.openxmlformats.org/officeDocument/2006/relationships/slide" Target="/ppt/slides/slide6.xml" Id="R62441a7cf91446ed" /><Relationship Type="http://schemas.openxmlformats.org/officeDocument/2006/relationships/slide" Target="/ppt/slides/slide7.xml" Id="R13b4e3b74cb3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b693a9fa8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e2fdb73ae4192" /><Relationship Type="http://schemas.openxmlformats.org/officeDocument/2006/relationships/theme" Target="/ppt/slideMasters/theme/theme1.xml" Id="R8a3641f1cff0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e2fdb73ae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1b60beb5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f1e005f4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53ab507ae45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016aa7b1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e857056c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d4aa1de2041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4f804648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NIEBLOK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NIEBLOK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74 399 751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KOLBEIN KÅRE  –  71,5 %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ANITA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KRISTIN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KJELL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OLAV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Kolbein Rege, Fidjeåsen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kolbein.rege@eidesvik.no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