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038fdf103a4d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0a4b1d1b2e4240"/>
  </p:sldMasterIdLst>
  <p:sldIdLst>
    <p:sldId xmlns:r="http://schemas.openxmlformats.org/officeDocument/2006/relationships" id="256" r:id="R8ae607884ca54ad1"/>
    <p:sldId xmlns:r="http://schemas.openxmlformats.org/officeDocument/2006/relationships" id="257" r:id="R51a49962eec347c3"/>
    <p:sldId xmlns:r="http://schemas.openxmlformats.org/officeDocument/2006/relationships" id="258" r:id="Rb7bbbab491104fcc"/>
    <p:sldId xmlns:r="http://schemas.openxmlformats.org/officeDocument/2006/relationships" id="259" r:id="R4c162546195d4b9f"/>
    <p:sldId xmlns:r="http://schemas.openxmlformats.org/officeDocument/2006/relationships" id="260" r:id="Ra54316204d9e4ac7"/>
    <p:sldId xmlns:r="http://schemas.openxmlformats.org/officeDocument/2006/relationships" id="261" r:id="Re349824c992941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0a4b1d1b2e4240" /><Relationship Type="http://schemas.openxmlformats.org/officeDocument/2006/relationships/slide" Target="/ppt/slides/slide1.xml" Id="R8ae607884ca54ad1" /><Relationship Type="http://schemas.openxmlformats.org/officeDocument/2006/relationships/slide" Target="/ppt/slides/slide2.xml" Id="R51a49962eec347c3" /><Relationship Type="http://schemas.openxmlformats.org/officeDocument/2006/relationships/slide" Target="/ppt/slides/slide3.xml" Id="Rb7bbbab491104fcc" /><Relationship Type="http://schemas.openxmlformats.org/officeDocument/2006/relationships/slide" Target="/ppt/slides/slide4.xml" Id="R4c162546195d4b9f" /><Relationship Type="http://schemas.openxmlformats.org/officeDocument/2006/relationships/slide" Target="/ppt/slides/slide5.xml" Id="Ra54316204d9e4ac7" /><Relationship Type="http://schemas.openxmlformats.org/officeDocument/2006/relationships/slide" Target="/ppt/slides/slide6.xml" Id="Re349824c992941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0f0eb6958645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a8b8620694343" /><Relationship Type="http://schemas.openxmlformats.org/officeDocument/2006/relationships/theme" Target="/ppt/slideMasters/theme/theme1.xml" Id="Rf4d80829561f41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9a8b86206943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511cbc27847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63ca138a048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bd14ff72043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c84ec829448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7f280d90e45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16f2a7cf449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NIEBLOK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NIEBLOK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NIEBLOK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NIEBLOK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NIEBLOK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NIEBLOK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Kolbein Rege, Fidjeåsen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42 87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kolbein.rege@eidesvik.no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980 354 628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NIEBLOK INVEST AS</a:t>
            </a:r>
          </a:p>
        </p:txBody>
      </p:sp>
    </p:spTree>
  </p:cSld>
  <p:clrMapOvr>
    <a:masterClrMapping xmlns:a="http://schemas.openxmlformats.org/drawingml/2006/main"/>
  </p:clrMapOvr>
</p:sld>
</file>