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b3efc24a4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bee1a0d6c4fa6"/>
  </p:sldMasterIdLst>
  <p:sldIdLst>
    <p:sldId xmlns:r="http://schemas.openxmlformats.org/officeDocument/2006/relationships" id="256" r:id="Rcfa5533cf8074984"/>
    <p:sldId xmlns:r="http://schemas.openxmlformats.org/officeDocument/2006/relationships" id="257" r:id="R9c9b48bc1c5c4342"/>
    <p:sldId xmlns:r="http://schemas.openxmlformats.org/officeDocument/2006/relationships" id="258" r:id="R0c0f09cff79445f3"/>
    <p:sldId xmlns:r="http://schemas.openxmlformats.org/officeDocument/2006/relationships" id="259" r:id="Rfa550d04597f455c"/>
    <p:sldId xmlns:r="http://schemas.openxmlformats.org/officeDocument/2006/relationships" id="260" r:id="R626fb903c3f54a09"/>
    <p:sldId xmlns:r="http://schemas.openxmlformats.org/officeDocument/2006/relationships" id="261" r:id="R434ac1a41b334287"/>
    <p:sldId xmlns:r="http://schemas.openxmlformats.org/officeDocument/2006/relationships" id="262" r:id="R813834fe03a3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bee1a0d6c4fa6" /><Relationship Type="http://schemas.openxmlformats.org/officeDocument/2006/relationships/slide" Target="/ppt/slides/slide1.xml" Id="Rcfa5533cf8074984" /><Relationship Type="http://schemas.openxmlformats.org/officeDocument/2006/relationships/slide" Target="/ppt/slides/slide2.xml" Id="R9c9b48bc1c5c4342" /><Relationship Type="http://schemas.openxmlformats.org/officeDocument/2006/relationships/slide" Target="/ppt/slides/slide3.xml" Id="R0c0f09cff79445f3" /><Relationship Type="http://schemas.openxmlformats.org/officeDocument/2006/relationships/slide" Target="/ppt/slides/slide4.xml" Id="Rfa550d04597f455c" /><Relationship Type="http://schemas.openxmlformats.org/officeDocument/2006/relationships/slide" Target="/ppt/slides/slide5.xml" Id="R626fb903c3f54a09" /><Relationship Type="http://schemas.openxmlformats.org/officeDocument/2006/relationships/slide" Target="/ppt/slides/slide6.xml" Id="R434ac1a41b334287" /><Relationship Type="http://schemas.openxmlformats.org/officeDocument/2006/relationships/slide" Target="/ppt/slides/slide7.xml" Id="R813834fe03a3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647c241fa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888141b0d4e6d" /><Relationship Type="http://schemas.openxmlformats.org/officeDocument/2006/relationships/theme" Target="/ppt/slideMasters/theme/theme1.xml" Id="Rf143c316e4f0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888141b0d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395c96d6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a3e5377fb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5481aba04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422e43dd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2ffde52f1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c638cf9d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17746ea1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