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f0bd81317741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3dcecfac104517"/>
  </p:sldMasterIdLst>
  <p:sldIdLst>
    <p:sldId xmlns:r="http://schemas.openxmlformats.org/officeDocument/2006/relationships" id="256" r:id="Rcdc791f0579c4636"/>
    <p:sldId xmlns:r="http://schemas.openxmlformats.org/officeDocument/2006/relationships" id="257" r:id="R20385f4562d34082"/>
    <p:sldId xmlns:r="http://schemas.openxmlformats.org/officeDocument/2006/relationships" id="258" r:id="Rd791e10b1d434b00"/>
    <p:sldId xmlns:r="http://schemas.openxmlformats.org/officeDocument/2006/relationships" id="259" r:id="Rbdb8090d15b342e4"/>
    <p:sldId xmlns:r="http://schemas.openxmlformats.org/officeDocument/2006/relationships" id="260" r:id="R2d9714c02e034037"/>
    <p:sldId xmlns:r="http://schemas.openxmlformats.org/officeDocument/2006/relationships" id="261" r:id="Rc8d0df61992141cf"/>
    <p:sldId xmlns:r="http://schemas.openxmlformats.org/officeDocument/2006/relationships" id="262" r:id="R656bd9d2fc4449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3dcecfac104517" /><Relationship Type="http://schemas.openxmlformats.org/officeDocument/2006/relationships/slide" Target="/ppt/slides/slide1.xml" Id="Rcdc791f0579c4636" /><Relationship Type="http://schemas.openxmlformats.org/officeDocument/2006/relationships/slide" Target="/ppt/slides/slide2.xml" Id="R20385f4562d34082" /><Relationship Type="http://schemas.openxmlformats.org/officeDocument/2006/relationships/slide" Target="/ppt/slides/slide3.xml" Id="Rd791e10b1d434b00" /><Relationship Type="http://schemas.openxmlformats.org/officeDocument/2006/relationships/slide" Target="/ppt/slides/slide4.xml" Id="Rbdb8090d15b342e4" /><Relationship Type="http://schemas.openxmlformats.org/officeDocument/2006/relationships/slide" Target="/ppt/slides/slide5.xml" Id="R2d9714c02e034037" /><Relationship Type="http://schemas.openxmlformats.org/officeDocument/2006/relationships/slide" Target="/ppt/slides/slide6.xml" Id="Rc8d0df61992141cf" /><Relationship Type="http://schemas.openxmlformats.org/officeDocument/2006/relationships/slide" Target="/ppt/slides/slide7.xml" Id="R656bd9d2fc4449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b27069265f43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1b487c7644fa5" /><Relationship Type="http://schemas.openxmlformats.org/officeDocument/2006/relationships/theme" Target="/ppt/slideMasters/theme/theme1.xml" Id="Rc3b106f1467941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81b487c7644f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a863c62da46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b4bd1b2ac4f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3cbbcb7bd42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f89be560942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e39bc266743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1079ad8cd41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7aa3196d048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ØGREID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ØGREID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ØGREID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ØGREID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ØGREID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ØGREID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439 545 000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374 647 000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435 181 000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2 141 196 000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2 283 112 000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ØGREID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ØGREID HOLDING AS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ØGREID HOLDING AS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ØGREID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980 279 286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ØGREID AS</a:t>
            </a:r>
          </a:p>
        </p:txBody>
      </p:sp>
    </p:spTree>
  </p:cSld>
  <p:clrMapOvr>
    <a:masterClrMapping xmlns:a="http://schemas.openxmlformats.org/drawingml/2006/main"/>
  </p:clrMapOvr>
</p:sld>
</file>