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18256166442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20a7dac2414ab4"/>
  </p:sldMasterIdLst>
  <p:sldIdLst>
    <p:sldId xmlns:r="http://schemas.openxmlformats.org/officeDocument/2006/relationships" id="256" r:id="R50dbd108f5cc4d4d"/>
    <p:sldId xmlns:r="http://schemas.openxmlformats.org/officeDocument/2006/relationships" id="257" r:id="R9eb7af9e45184aae"/>
    <p:sldId xmlns:r="http://schemas.openxmlformats.org/officeDocument/2006/relationships" id="258" r:id="R3d6bee5a8d084808"/>
    <p:sldId xmlns:r="http://schemas.openxmlformats.org/officeDocument/2006/relationships" id="259" r:id="R333b846640ca441d"/>
    <p:sldId xmlns:r="http://schemas.openxmlformats.org/officeDocument/2006/relationships" id="260" r:id="Rb898c2312d134aba"/>
    <p:sldId xmlns:r="http://schemas.openxmlformats.org/officeDocument/2006/relationships" id="261" r:id="Rb6b463e254074a8d"/>
    <p:sldId xmlns:r="http://schemas.openxmlformats.org/officeDocument/2006/relationships" id="262" r:id="R16b44da18b6449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0a7dac2414ab4" /><Relationship Type="http://schemas.openxmlformats.org/officeDocument/2006/relationships/slide" Target="/ppt/slides/slide1.xml" Id="R50dbd108f5cc4d4d" /><Relationship Type="http://schemas.openxmlformats.org/officeDocument/2006/relationships/slide" Target="/ppt/slides/slide2.xml" Id="R9eb7af9e45184aae" /><Relationship Type="http://schemas.openxmlformats.org/officeDocument/2006/relationships/slide" Target="/ppt/slides/slide3.xml" Id="R3d6bee5a8d084808" /><Relationship Type="http://schemas.openxmlformats.org/officeDocument/2006/relationships/slide" Target="/ppt/slides/slide4.xml" Id="R333b846640ca441d" /><Relationship Type="http://schemas.openxmlformats.org/officeDocument/2006/relationships/slide" Target="/ppt/slides/slide5.xml" Id="Rb898c2312d134aba" /><Relationship Type="http://schemas.openxmlformats.org/officeDocument/2006/relationships/slide" Target="/ppt/slides/slide6.xml" Id="Rb6b463e254074a8d" /><Relationship Type="http://schemas.openxmlformats.org/officeDocument/2006/relationships/slide" Target="/ppt/slides/slide7.xml" Id="R16b44da18b6449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58d4c811c843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685a7b169486b" /><Relationship Type="http://schemas.openxmlformats.org/officeDocument/2006/relationships/theme" Target="/ppt/slideMasters/theme/theme1.xml" Id="Rcf9a65cd83e841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4685a7b169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e12c43b7942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9ec6d809e4a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61140bef44e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759193cf849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c90bc306c48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634aa19cb4b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b3f2c5ab148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DELOITTE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DELOITTE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3 373 901 000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215 693 000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74 348 000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137 920 000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1 233 004 000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DELOITTE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GAASEIDE SJUR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 TORGEIR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 EIVIND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FURHOLM ROGER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980 211 282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