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0251fe9b8d42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cac6c5197a47fa"/>
  </p:sldMasterIdLst>
  <p:sldIdLst>
    <p:sldId xmlns:r="http://schemas.openxmlformats.org/officeDocument/2006/relationships" id="256" r:id="Refe97d7a2ce54e48"/>
    <p:sldId xmlns:r="http://schemas.openxmlformats.org/officeDocument/2006/relationships" id="257" r:id="R0c8c9f2b0eac401c"/>
    <p:sldId xmlns:r="http://schemas.openxmlformats.org/officeDocument/2006/relationships" id="258" r:id="R0747d007f7a3437d"/>
    <p:sldId xmlns:r="http://schemas.openxmlformats.org/officeDocument/2006/relationships" id="259" r:id="R87bdbbbc00e444fe"/>
    <p:sldId xmlns:r="http://schemas.openxmlformats.org/officeDocument/2006/relationships" id="260" r:id="R28eb03bb9d644deb"/>
    <p:sldId xmlns:r="http://schemas.openxmlformats.org/officeDocument/2006/relationships" id="261" r:id="Re83a45b848a44993"/>
    <p:sldId xmlns:r="http://schemas.openxmlformats.org/officeDocument/2006/relationships" id="262" r:id="R0babcb9403c949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cac6c5197a47fa" /><Relationship Type="http://schemas.openxmlformats.org/officeDocument/2006/relationships/slide" Target="/ppt/slides/slide1.xml" Id="Refe97d7a2ce54e48" /><Relationship Type="http://schemas.openxmlformats.org/officeDocument/2006/relationships/slide" Target="/ppt/slides/slide2.xml" Id="R0c8c9f2b0eac401c" /><Relationship Type="http://schemas.openxmlformats.org/officeDocument/2006/relationships/slide" Target="/ppt/slides/slide3.xml" Id="R0747d007f7a3437d" /><Relationship Type="http://schemas.openxmlformats.org/officeDocument/2006/relationships/slide" Target="/ppt/slides/slide4.xml" Id="R87bdbbbc00e444fe" /><Relationship Type="http://schemas.openxmlformats.org/officeDocument/2006/relationships/slide" Target="/ppt/slides/slide5.xml" Id="R28eb03bb9d644deb" /><Relationship Type="http://schemas.openxmlformats.org/officeDocument/2006/relationships/slide" Target="/ppt/slides/slide6.xml" Id="Re83a45b848a44993" /><Relationship Type="http://schemas.openxmlformats.org/officeDocument/2006/relationships/slide" Target="/ppt/slides/slide7.xml" Id="R0babcb9403c949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075b6b87624b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25da7115e4724" /><Relationship Type="http://schemas.openxmlformats.org/officeDocument/2006/relationships/theme" Target="/ppt/slideMasters/theme/theme1.xml" Id="R041f9118464c45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625da7115e47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bac22ccc94c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aa62157de46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378a8f1ef48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7cf86dd3048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88caef70a40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2003076c742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4894f33274a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ELOY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ELOY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188 789 742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193 385 083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193 533 340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LOY ERIK FRITZ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Ulriksdal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erikfloy@gmail.com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980 203 646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