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3d85c1f0bc41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5b3d0c8ec4948"/>
  </p:sldMasterIdLst>
  <p:sldIdLst>
    <p:sldId xmlns:r="http://schemas.openxmlformats.org/officeDocument/2006/relationships" id="256" r:id="R7d0309e693ea4093"/>
    <p:sldId xmlns:r="http://schemas.openxmlformats.org/officeDocument/2006/relationships" id="257" r:id="R2216c56b3d7a4105"/>
    <p:sldId xmlns:r="http://schemas.openxmlformats.org/officeDocument/2006/relationships" id="258" r:id="R881e51fc0d174ec2"/>
    <p:sldId xmlns:r="http://schemas.openxmlformats.org/officeDocument/2006/relationships" id="259" r:id="Rbd9066ca780549a5"/>
    <p:sldId xmlns:r="http://schemas.openxmlformats.org/officeDocument/2006/relationships" id="260" r:id="R35c80ad13cfd457d"/>
    <p:sldId xmlns:r="http://schemas.openxmlformats.org/officeDocument/2006/relationships" id="261" r:id="Racc99bd714704c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5b3d0c8ec4948" /><Relationship Type="http://schemas.openxmlformats.org/officeDocument/2006/relationships/slide" Target="/ppt/slides/slide1.xml" Id="R7d0309e693ea4093" /><Relationship Type="http://schemas.openxmlformats.org/officeDocument/2006/relationships/slide" Target="/ppt/slides/slide2.xml" Id="R2216c56b3d7a4105" /><Relationship Type="http://schemas.openxmlformats.org/officeDocument/2006/relationships/slide" Target="/ppt/slides/slide3.xml" Id="R881e51fc0d174ec2" /><Relationship Type="http://schemas.openxmlformats.org/officeDocument/2006/relationships/slide" Target="/ppt/slides/slide4.xml" Id="Rbd9066ca780549a5" /><Relationship Type="http://schemas.openxmlformats.org/officeDocument/2006/relationships/slide" Target="/ppt/slides/slide5.xml" Id="R35c80ad13cfd457d" /><Relationship Type="http://schemas.openxmlformats.org/officeDocument/2006/relationships/slide" Target="/ppt/slides/slide6.xml" Id="Racc99bd714704c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3d61450544e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c5ac4c623468e" /><Relationship Type="http://schemas.openxmlformats.org/officeDocument/2006/relationships/theme" Target="/ppt/slideMasters/theme/theme1.xml" Id="Ra8dd453477a740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c5ac4c62346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7ce985f1743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abcaf9e7f4d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a181ca9674a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e0be22b95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238820c2542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de242dc9649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CARDEA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27 46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980 161 625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