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ab0cf428814f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a11c38cc464fe8"/>
  </p:sldMasterIdLst>
  <p:sldIdLst>
    <p:sldId xmlns:r="http://schemas.openxmlformats.org/officeDocument/2006/relationships" id="256" r:id="R3ab3c52cc9ae4792"/>
    <p:sldId xmlns:r="http://schemas.openxmlformats.org/officeDocument/2006/relationships" id="257" r:id="R11908c3efbbc4878"/>
    <p:sldId xmlns:r="http://schemas.openxmlformats.org/officeDocument/2006/relationships" id="258" r:id="R92dc1d14a7174cd2"/>
    <p:sldId xmlns:r="http://schemas.openxmlformats.org/officeDocument/2006/relationships" id="259" r:id="R2dca165c3c714ffc"/>
    <p:sldId xmlns:r="http://schemas.openxmlformats.org/officeDocument/2006/relationships" id="260" r:id="R25c5fab8587c4b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11c38cc464fe8" /><Relationship Type="http://schemas.openxmlformats.org/officeDocument/2006/relationships/slide" Target="/ppt/slides/slide1.xml" Id="R3ab3c52cc9ae4792" /><Relationship Type="http://schemas.openxmlformats.org/officeDocument/2006/relationships/slide" Target="/ppt/slides/slide2.xml" Id="R11908c3efbbc4878" /><Relationship Type="http://schemas.openxmlformats.org/officeDocument/2006/relationships/slide" Target="/ppt/slides/slide3.xml" Id="R92dc1d14a7174cd2" /><Relationship Type="http://schemas.openxmlformats.org/officeDocument/2006/relationships/slide" Target="/ppt/slides/slide4.xml" Id="R2dca165c3c714ffc" /><Relationship Type="http://schemas.openxmlformats.org/officeDocument/2006/relationships/slide" Target="/ppt/slides/slide5.xml" Id="R25c5fab8587c4b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8330ef44e4f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b46913f1e4304" /><Relationship Type="http://schemas.openxmlformats.org/officeDocument/2006/relationships/theme" Target="/ppt/slideMasters/theme/theme1.xml" Id="R868a4269920944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eb46913f1e43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4cb6232f247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2a4d9d0d74e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45b0666ae49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3a99b2b8b40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f50f94af04f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HAPPYFISH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HAPPYFISH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HAPPYFISH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HAPPYFISH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HAPPYFISH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HAPPYFISH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HAPPYFISH NORGE AS</a:t>
            </a:r>
          </a:p>
        </p:txBody>
      </p:sp>
    </p:spTree>
  </p:cSld>
  <p:clrMapOvr>
    <a:masterClrMapping xmlns:a="http://schemas.openxmlformats.org/drawingml/2006/main"/>
  </p:clrMapOvr>
</p:sld>
</file>