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e5c25bf74c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c0da8ec374d37"/>
  </p:sldMasterIdLst>
  <p:sldIdLst>
    <p:sldId xmlns:r="http://schemas.openxmlformats.org/officeDocument/2006/relationships" id="256" r:id="R7bc22e49d4e04f20"/>
    <p:sldId xmlns:r="http://schemas.openxmlformats.org/officeDocument/2006/relationships" id="257" r:id="R568c7b16e8b240fc"/>
    <p:sldId xmlns:r="http://schemas.openxmlformats.org/officeDocument/2006/relationships" id="258" r:id="R084e55f70db14183"/>
    <p:sldId xmlns:r="http://schemas.openxmlformats.org/officeDocument/2006/relationships" id="259" r:id="Rec28c2e0e43b480b"/>
    <p:sldId xmlns:r="http://schemas.openxmlformats.org/officeDocument/2006/relationships" id="260" r:id="R3dfd5f8b9c56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c0da8ec374d37" /><Relationship Type="http://schemas.openxmlformats.org/officeDocument/2006/relationships/slide" Target="/ppt/slides/slide1.xml" Id="R7bc22e49d4e04f20" /><Relationship Type="http://schemas.openxmlformats.org/officeDocument/2006/relationships/slide" Target="/ppt/slides/slide2.xml" Id="R568c7b16e8b240fc" /><Relationship Type="http://schemas.openxmlformats.org/officeDocument/2006/relationships/slide" Target="/ppt/slides/slide3.xml" Id="R084e55f70db14183" /><Relationship Type="http://schemas.openxmlformats.org/officeDocument/2006/relationships/slide" Target="/ppt/slides/slide4.xml" Id="Rec28c2e0e43b480b" /><Relationship Type="http://schemas.openxmlformats.org/officeDocument/2006/relationships/slide" Target="/ppt/slides/slide5.xml" Id="R3dfd5f8b9c56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120f628c847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02a9adaf24300" /><Relationship Type="http://schemas.openxmlformats.org/officeDocument/2006/relationships/theme" Target="/ppt/slideMasters/theme/theme1.xml" Id="Rd2c89d4275d7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702a9adaf2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639e441fa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e41ef70cf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dea2c2fb540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2f3900dc34d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e5739d0e0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