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c0c6fbfd8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9fab36231416f"/>
  </p:sldMasterIdLst>
  <p:sldIdLst>
    <p:sldId xmlns:r="http://schemas.openxmlformats.org/officeDocument/2006/relationships" id="256" r:id="R7d801a983866471a"/>
    <p:sldId xmlns:r="http://schemas.openxmlformats.org/officeDocument/2006/relationships" id="257" r:id="R73aeb302da4a4b77"/>
    <p:sldId xmlns:r="http://schemas.openxmlformats.org/officeDocument/2006/relationships" id="258" r:id="Rf1cc93db1a3b459b"/>
    <p:sldId xmlns:r="http://schemas.openxmlformats.org/officeDocument/2006/relationships" id="259" r:id="Ra4fbed37598545fb"/>
    <p:sldId xmlns:r="http://schemas.openxmlformats.org/officeDocument/2006/relationships" id="260" r:id="R3e0b3989e778444e"/>
    <p:sldId xmlns:r="http://schemas.openxmlformats.org/officeDocument/2006/relationships" id="261" r:id="Rd1f82f53a1d0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9fab36231416f" /><Relationship Type="http://schemas.openxmlformats.org/officeDocument/2006/relationships/slide" Target="/ppt/slides/slide1.xml" Id="R7d801a983866471a" /><Relationship Type="http://schemas.openxmlformats.org/officeDocument/2006/relationships/slide" Target="/ppt/slides/slide2.xml" Id="R73aeb302da4a4b77" /><Relationship Type="http://schemas.openxmlformats.org/officeDocument/2006/relationships/slide" Target="/ppt/slides/slide3.xml" Id="Rf1cc93db1a3b459b" /><Relationship Type="http://schemas.openxmlformats.org/officeDocument/2006/relationships/slide" Target="/ppt/slides/slide4.xml" Id="Ra4fbed37598545fb" /><Relationship Type="http://schemas.openxmlformats.org/officeDocument/2006/relationships/slide" Target="/ppt/slides/slide5.xml" Id="R3e0b3989e778444e" /><Relationship Type="http://schemas.openxmlformats.org/officeDocument/2006/relationships/slide" Target="/ppt/slides/slide6.xml" Id="Rd1f82f53a1d0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71ec346c1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474378264c52" /><Relationship Type="http://schemas.openxmlformats.org/officeDocument/2006/relationships/theme" Target="/ppt/slideMasters/theme/theme1.xml" Id="R146b7ffe10c0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e147437826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d16ce4fb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a07df888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47aef047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bde7d22e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f85f3eb9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9fec926e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