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2ffc0d8a441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f639d3e841402c"/>
  </p:sldMasterIdLst>
  <p:sldIdLst>
    <p:sldId xmlns:r="http://schemas.openxmlformats.org/officeDocument/2006/relationships" id="256" r:id="R6cb43bf52e8b423e"/>
    <p:sldId xmlns:r="http://schemas.openxmlformats.org/officeDocument/2006/relationships" id="257" r:id="R9cbe67207a13436b"/>
    <p:sldId xmlns:r="http://schemas.openxmlformats.org/officeDocument/2006/relationships" id="258" r:id="R27f9a433cde04d1e"/>
    <p:sldId xmlns:r="http://schemas.openxmlformats.org/officeDocument/2006/relationships" id="259" r:id="Re0f4c0593c9d47cf"/>
    <p:sldId xmlns:r="http://schemas.openxmlformats.org/officeDocument/2006/relationships" id="260" r:id="Rb7927153e8d64c5f"/>
    <p:sldId xmlns:r="http://schemas.openxmlformats.org/officeDocument/2006/relationships" id="261" r:id="Rd6f6c1733c13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639d3e841402c" /><Relationship Type="http://schemas.openxmlformats.org/officeDocument/2006/relationships/slide" Target="/ppt/slides/slide1.xml" Id="R6cb43bf52e8b423e" /><Relationship Type="http://schemas.openxmlformats.org/officeDocument/2006/relationships/slide" Target="/ppt/slides/slide2.xml" Id="R9cbe67207a13436b" /><Relationship Type="http://schemas.openxmlformats.org/officeDocument/2006/relationships/slide" Target="/ppt/slides/slide3.xml" Id="R27f9a433cde04d1e" /><Relationship Type="http://schemas.openxmlformats.org/officeDocument/2006/relationships/slide" Target="/ppt/slides/slide4.xml" Id="Re0f4c0593c9d47cf" /><Relationship Type="http://schemas.openxmlformats.org/officeDocument/2006/relationships/slide" Target="/ppt/slides/slide5.xml" Id="Rb7927153e8d64c5f" /><Relationship Type="http://schemas.openxmlformats.org/officeDocument/2006/relationships/slide" Target="/ppt/slides/slide6.xml" Id="Rd6f6c1733c13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bde30197a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3fe5860ba4314" /><Relationship Type="http://schemas.openxmlformats.org/officeDocument/2006/relationships/theme" Target="/ppt/slideMasters/theme/theme1.xml" Id="Ra726cf84e26e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3fe5860ba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c55401029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2fb89bef8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27cced8a2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eee2eaf3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2c06b52b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b4fc5643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