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45f424b42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1fd801ea24403"/>
  </p:sldMasterIdLst>
  <p:sldIdLst>
    <p:sldId xmlns:r="http://schemas.openxmlformats.org/officeDocument/2006/relationships" id="256" r:id="R85a94cee1dc84c9d"/>
    <p:sldId xmlns:r="http://schemas.openxmlformats.org/officeDocument/2006/relationships" id="257" r:id="R3f5992deee084a33"/>
    <p:sldId xmlns:r="http://schemas.openxmlformats.org/officeDocument/2006/relationships" id="258" r:id="R841c951b67cb41cc"/>
    <p:sldId xmlns:r="http://schemas.openxmlformats.org/officeDocument/2006/relationships" id="259" r:id="Rab918fad5c614b30"/>
    <p:sldId xmlns:r="http://schemas.openxmlformats.org/officeDocument/2006/relationships" id="260" r:id="Re212e18b52784d11"/>
    <p:sldId xmlns:r="http://schemas.openxmlformats.org/officeDocument/2006/relationships" id="261" r:id="R9d9bd0ee1fe04863"/>
    <p:sldId xmlns:r="http://schemas.openxmlformats.org/officeDocument/2006/relationships" id="262" r:id="R2f828d464f60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1fd801ea24403" /><Relationship Type="http://schemas.openxmlformats.org/officeDocument/2006/relationships/slide" Target="/ppt/slides/slide1.xml" Id="R85a94cee1dc84c9d" /><Relationship Type="http://schemas.openxmlformats.org/officeDocument/2006/relationships/slide" Target="/ppt/slides/slide2.xml" Id="R3f5992deee084a33" /><Relationship Type="http://schemas.openxmlformats.org/officeDocument/2006/relationships/slide" Target="/ppt/slides/slide3.xml" Id="R841c951b67cb41cc" /><Relationship Type="http://schemas.openxmlformats.org/officeDocument/2006/relationships/slide" Target="/ppt/slides/slide4.xml" Id="Rab918fad5c614b30" /><Relationship Type="http://schemas.openxmlformats.org/officeDocument/2006/relationships/slide" Target="/ppt/slides/slide5.xml" Id="Re212e18b52784d11" /><Relationship Type="http://schemas.openxmlformats.org/officeDocument/2006/relationships/slide" Target="/ppt/slides/slide6.xml" Id="R9d9bd0ee1fe04863" /><Relationship Type="http://schemas.openxmlformats.org/officeDocument/2006/relationships/slide" Target="/ppt/slides/slide7.xml" Id="R2f828d464f60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a1944dfd1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a433ab454050" /><Relationship Type="http://schemas.openxmlformats.org/officeDocument/2006/relationships/theme" Target="/ppt/slideMasters/theme/theme1.xml" Id="Rb0fb2981aeb8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fa433ab45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9f0d77b3e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47bc9ff0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6240f527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4859e9ed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71753e2e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25b58998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bc06c42e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