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45b37354e94b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0671d2f00348fa"/>
  </p:sldMasterIdLst>
  <p:sldIdLst>
    <p:sldId xmlns:r="http://schemas.openxmlformats.org/officeDocument/2006/relationships" id="256" r:id="R18fdc079525c4a3e"/>
    <p:sldId xmlns:r="http://schemas.openxmlformats.org/officeDocument/2006/relationships" id="257" r:id="R92edc27e907f4d5f"/>
    <p:sldId xmlns:r="http://schemas.openxmlformats.org/officeDocument/2006/relationships" id="258" r:id="R84ba901517174537"/>
    <p:sldId xmlns:r="http://schemas.openxmlformats.org/officeDocument/2006/relationships" id="259" r:id="R8543ca4392af46d4"/>
    <p:sldId xmlns:r="http://schemas.openxmlformats.org/officeDocument/2006/relationships" id="260" r:id="R2861f0b65b354c04"/>
    <p:sldId xmlns:r="http://schemas.openxmlformats.org/officeDocument/2006/relationships" id="261" r:id="R873a4825fa9f46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0671d2f00348fa" /><Relationship Type="http://schemas.openxmlformats.org/officeDocument/2006/relationships/slide" Target="/ppt/slides/slide1.xml" Id="R18fdc079525c4a3e" /><Relationship Type="http://schemas.openxmlformats.org/officeDocument/2006/relationships/slide" Target="/ppt/slides/slide2.xml" Id="R92edc27e907f4d5f" /><Relationship Type="http://schemas.openxmlformats.org/officeDocument/2006/relationships/slide" Target="/ppt/slides/slide3.xml" Id="R84ba901517174537" /><Relationship Type="http://schemas.openxmlformats.org/officeDocument/2006/relationships/slide" Target="/ppt/slides/slide4.xml" Id="R8543ca4392af46d4" /><Relationship Type="http://schemas.openxmlformats.org/officeDocument/2006/relationships/slide" Target="/ppt/slides/slide5.xml" Id="R2861f0b65b354c04" /><Relationship Type="http://schemas.openxmlformats.org/officeDocument/2006/relationships/slide" Target="/ppt/slides/slide6.xml" Id="R873a4825fa9f46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2717f6cb184e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15fd3a495495a" /><Relationship Type="http://schemas.openxmlformats.org/officeDocument/2006/relationships/theme" Target="/ppt/slideMasters/theme/theme1.xml" Id="R63d3ab3f4f2046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b15fd3a49549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1909d447948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d9095dec64f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893f28b144e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eb19b24ac42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b13720fbe46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441042cbc45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MOWINCKEL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MOWINCKEL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MOWINCKEL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MOWINCKEL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MOWINCKEL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MOWINCKEL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Kalfarlien 16F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980 139 557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MOWINCKEL INVEST AS</a:t>
            </a:r>
          </a:p>
        </p:txBody>
      </p:sp>
    </p:spTree>
  </p:cSld>
  <p:clrMapOvr>
    <a:masterClrMapping xmlns:a="http://schemas.openxmlformats.org/drawingml/2006/main"/>
  </p:clrMapOvr>
</p:sld>
</file>