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2081e8bb7d41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5f7515510248d0"/>
  </p:sldMasterIdLst>
  <p:sldIdLst>
    <p:sldId xmlns:r="http://schemas.openxmlformats.org/officeDocument/2006/relationships" id="256" r:id="R53f04b42c3eb487d"/>
    <p:sldId xmlns:r="http://schemas.openxmlformats.org/officeDocument/2006/relationships" id="257" r:id="R5a9f68b0cf824a85"/>
    <p:sldId xmlns:r="http://schemas.openxmlformats.org/officeDocument/2006/relationships" id="258" r:id="R644eed4c084446d5"/>
    <p:sldId xmlns:r="http://schemas.openxmlformats.org/officeDocument/2006/relationships" id="259" r:id="R86a07823bce64fdc"/>
    <p:sldId xmlns:r="http://schemas.openxmlformats.org/officeDocument/2006/relationships" id="260" r:id="R062e8b12e17a45e1"/>
    <p:sldId xmlns:r="http://schemas.openxmlformats.org/officeDocument/2006/relationships" id="261" r:id="Ra9ed09d9c84141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5f7515510248d0" /><Relationship Type="http://schemas.openxmlformats.org/officeDocument/2006/relationships/slide" Target="/ppt/slides/slide1.xml" Id="R53f04b42c3eb487d" /><Relationship Type="http://schemas.openxmlformats.org/officeDocument/2006/relationships/slide" Target="/ppt/slides/slide2.xml" Id="R5a9f68b0cf824a85" /><Relationship Type="http://schemas.openxmlformats.org/officeDocument/2006/relationships/slide" Target="/ppt/slides/slide3.xml" Id="R644eed4c084446d5" /><Relationship Type="http://schemas.openxmlformats.org/officeDocument/2006/relationships/slide" Target="/ppt/slides/slide4.xml" Id="R86a07823bce64fdc" /><Relationship Type="http://schemas.openxmlformats.org/officeDocument/2006/relationships/slide" Target="/ppt/slides/slide5.xml" Id="R062e8b12e17a45e1" /><Relationship Type="http://schemas.openxmlformats.org/officeDocument/2006/relationships/slide" Target="/ppt/slides/slide6.xml" Id="Ra9ed09d9c84141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04005903f49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393e5dc31404e" /><Relationship Type="http://schemas.openxmlformats.org/officeDocument/2006/relationships/theme" Target="/ppt/slideMasters/theme/theme1.xml" Id="R596fbd30b1af41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2393e5dc3140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135613e4347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04c9911f14a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c749227c94f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d6337493744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e5a301c6442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971b3db6f42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OTTO JOHANNESSENS FOND TIL INNKJØP AV BILDENDE KUNST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JOHANNESSENS FOND TIL INNKJØP AV BILDENDE KUNST STI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780 787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762 262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762 262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9 002 540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9 302 540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Haugesund Billedgalleri, Erling Skjalgssons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21 75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980 135 012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