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f47e42fac47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2dbdbbb06a4ad7"/>
  </p:sldMasterIdLst>
  <p:sldIdLst>
    <p:sldId xmlns:r="http://schemas.openxmlformats.org/officeDocument/2006/relationships" id="256" r:id="R6fd957e130144b29"/>
    <p:sldId xmlns:r="http://schemas.openxmlformats.org/officeDocument/2006/relationships" id="257" r:id="Re774101bf14c4e98"/>
    <p:sldId xmlns:r="http://schemas.openxmlformats.org/officeDocument/2006/relationships" id="258" r:id="R3006e144d5f64229"/>
    <p:sldId xmlns:r="http://schemas.openxmlformats.org/officeDocument/2006/relationships" id="259" r:id="R3dffcf82f4bc4d18"/>
    <p:sldId xmlns:r="http://schemas.openxmlformats.org/officeDocument/2006/relationships" id="260" r:id="Rf15f6bd8b2454faa"/>
    <p:sldId xmlns:r="http://schemas.openxmlformats.org/officeDocument/2006/relationships" id="261" r:id="R27a48a4ada94447b"/>
    <p:sldId xmlns:r="http://schemas.openxmlformats.org/officeDocument/2006/relationships" id="262" r:id="R01de859ad5704f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2dbdbbb06a4ad7" /><Relationship Type="http://schemas.openxmlformats.org/officeDocument/2006/relationships/slide" Target="/ppt/slides/slide1.xml" Id="R6fd957e130144b29" /><Relationship Type="http://schemas.openxmlformats.org/officeDocument/2006/relationships/slide" Target="/ppt/slides/slide2.xml" Id="Re774101bf14c4e98" /><Relationship Type="http://schemas.openxmlformats.org/officeDocument/2006/relationships/slide" Target="/ppt/slides/slide3.xml" Id="R3006e144d5f64229" /><Relationship Type="http://schemas.openxmlformats.org/officeDocument/2006/relationships/slide" Target="/ppt/slides/slide4.xml" Id="R3dffcf82f4bc4d18" /><Relationship Type="http://schemas.openxmlformats.org/officeDocument/2006/relationships/slide" Target="/ppt/slides/slide5.xml" Id="Rf15f6bd8b2454faa" /><Relationship Type="http://schemas.openxmlformats.org/officeDocument/2006/relationships/slide" Target="/ppt/slides/slide6.xml" Id="R27a48a4ada94447b" /><Relationship Type="http://schemas.openxmlformats.org/officeDocument/2006/relationships/slide" Target="/ppt/slides/slide7.xml" Id="R01de859ad5704f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0d39a3ff345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35b3b830843c1" /><Relationship Type="http://schemas.openxmlformats.org/officeDocument/2006/relationships/theme" Target="/ppt/slideMasters/theme/theme1.xml" Id="R8718617004a545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835b3b830843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fda7de7b641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396b7336f4a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8ad8f982d4c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c1c92a886847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4e173a82041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f79cc0bac4b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e95e517c74b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NJORD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NJORD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−488 833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414 393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40 928 971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50 743 851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GLASTAD CAPITAL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VIGMOSTAD INVEST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Cort Adelers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39 97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980 093 468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