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d4c535645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a6a3aab884cef"/>
  </p:sldMasterIdLst>
  <p:sldIdLst>
    <p:sldId xmlns:r="http://schemas.openxmlformats.org/officeDocument/2006/relationships" id="256" r:id="Ra4ddd49d549f4b23"/>
    <p:sldId xmlns:r="http://schemas.openxmlformats.org/officeDocument/2006/relationships" id="257" r:id="Rde465333bf2a4d69"/>
    <p:sldId xmlns:r="http://schemas.openxmlformats.org/officeDocument/2006/relationships" id="258" r:id="R29c94ad0501541a1"/>
    <p:sldId xmlns:r="http://schemas.openxmlformats.org/officeDocument/2006/relationships" id="259" r:id="R88c9e51f303648f7"/>
    <p:sldId xmlns:r="http://schemas.openxmlformats.org/officeDocument/2006/relationships" id="260" r:id="Rdae133abcc1e47cd"/>
    <p:sldId xmlns:r="http://schemas.openxmlformats.org/officeDocument/2006/relationships" id="261" r:id="R4f5873889dca4397"/>
    <p:sldId xmlns:r="http://schemas.openxmlformats.org/officeDocument/2006/relationships" id="262" r:id="R0c513480210e4d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a6a3aab884cef" /><Relationship Type="http://schemas.openxmlformats.org/officeDocument/2006/relationships/slide" Target="/ppt/slides/slide1.xml" Id="Ra4ddd49d549f4b23" /><Relationship Type="http://schemas.openxmlformats.org/officeDocument/2006/relationships/slide" Target="/ppt/slides/slide2.xml" Id="Rde465333bf2a4d69" /><Relationship Type="http://schemas.openxmlformats.org/officeDocument/2006/relationships/slide" Target="/ppt/slides/slide3.xml" Id="R29c94ad0501541a1" /><Relationship Type="http://schemas.openxmlformats.org/officeDocument/2006/relationships/slide" Target="/ppt/slides/slide4.xml" Id="R88c9e51f303648f7" /><Relationship Type="http://schemas.openxmlformats.org/officeDocument/2006/relationships/slide" Target="/ppt/slides/slide5.xml" Id="Rdae133abcc1e47cd" /><Relationship Type="http://schemas.openxmlformats.org/officeDocument/2006/relationships/slide" Target="/ppt/slides/slide6.xml" Id="R4f5873889dca4397" /><Relationship Type="http://schemas.openxmlformats.org/officeDocument/2006/relationships/slide" Target="/ppt/slides/slide7.xml" Id="R0c513480210e4d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f5feef99e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97a32875c4936" /><Relationship Type="http://schemas.openxmlformats.org/officeDocument/2006/relationships/theme" Target="/ppt/slideMasters/theme/theme1.xml" Id="Rcb594478882c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97a32875c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e2106a587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1137543e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d021f0d1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eb7b4b70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dfbabdd76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a7fcac473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15d4fa4f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REGNSKAPSBYRÅET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REGNSKAPSBYRÅET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1 399 949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ROALSØ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Skjalgsons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14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post@regnskapsbyraet-sandnes.no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980 090 604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