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a194433e6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73701583448c2"/>
  </p:sldMasterIdLst>
  <p:sldIdLst>
    <p:sldId xmlns:r="http://schemas.openxmlformats.org/officeDocument/2006/relationships" id="256" r:id="R7a4e164ef3454218"/>
    <p:sldId xmlns:r="http://schemas.openxmlformats.org/officeDocument/2006/relationships" id="257" r:id="R88258015e2aa4c66"/>
    <p:sldId xmlns:r="http://schemas.openxmlformats.org/officeDocument/2006/relationships" id="258" r:id="Rbb15ee2ebd5744eb"/>
    <p:sldId xmlns:r="http://schemas.openxmlformats.org/officeDocument/2006/relationships" id="259" r:id="R94e75c694a6a47f2"/>
    <p:sldId xmlns:r="http://schemas.openxmlformats.org/officeDocument/2006/relationships" id="260" r:id="R05d8955690ac4701"/>
    <p:sldId xmlns:r="http://schemas.openxmlformats.org/officeDocument/2006/relationships" id="261" r:id="R78182875eda14ec3"/>
    <p:sldId xmlns:r="http://schemas.openxmlformats.org/officeDocument/2006/relationships" id="262" r:id="R704a2c0ea7e3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73701583448c2" /><Relationship Type="http://schemas.openxmlformats.org/officeDocument/2006/relationships/slide" Target="/ppt/slides/slide1.xml" Id="R7a4e164ef3454218" /><Relationship Type="http://schemas.openxmlformats.org/officeDocument/2006/relationships/slide" Target="/ppt/slides/slide2.xml" Id="R88258015e2aa4c66" /><Relationship Type="http://schemas.openxmlformats.org/officeDocument/2006/relationships/slide" Target="/ppt/slides/slide3.xml" Id="Rbb15ee2ebd5744eb" /><Relationship Type="http://schemas.openxmlformats.org/officeDocument/2006/relationships/slide" Target="/ppt/slides/slide4.xml" Id="R94e75c694a6a47f2" /><Relationship Type="http://schemas.openxmlformats.org/officeDocument/2006/relationships/slide" Target="/ppt/slides/slide5.xml" Id="R05d8955690ac4701" /><Relationship Type="http://schemas.openxmlformats.org/officeDocument/2006/relationships/slide" Target="/ppt/slides/slide6.xml" Id="R78182875eda14ec3" /><Relationship Type="http://schemas.openxmlformats.org/officeDocument/2006/relationships/slide" Target="/ppt/slides/slide7.xml" Id="R704a2c0ea7e3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aa862fc23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f57c49239465e" /><Relationship Type="http://schemas.openxmlformats.org/officeDocument/2006/relationships/theme" Target="/ppt/slideMasters/theme/theme1.xml" Id="R17fbca6c95ba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f57c49239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3f6a8b106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996c12a2d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d1964da8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67fc41eb9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33d204fb9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bfa3eb218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790c8068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INGEBORG LIND DEDICHEN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980 084 817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