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23d30acc846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bf9e927d84b79"/>
  </p:sldMasterIdLst>
  <p:sldIdLst>
    <p:sldId xmlns:r="http://schemas.openxmlformats.org/officeDocument/2006/relationships" id="256" r:id="Rf1b8450615ea4df6"/>
    <p:sldId xmlns:r="http://schemas.openxmlformats.org/officeDocument/2006/relationships" id="257" r:id="R9f1fae7d07da435c"/>
    <p:sldId xmlns:r="http://schemas.openxmlformats.org/officeDocument/2006/relationships" id="258" r:id="R31fca36afbcf4148"/>
    <p:sldId xmlns:r="http://schemas.openxmlformats.org/officeDocument/2006/relationships" id="259" r:id="R74527e854875416d"/>
    <p:sldId xmlns:r="http://schemas.openxmlformats.org/officeDocument/2006/relationships" id="260" r:id="R35419bb7f1054de8"/>
    <p:sldId xmlns:r="http://schemas.openxmlformats.org/officeDocument/2006/relationships" id="261" r:id="Ra2208f6134b04c35"/>
    <p:sldId xmlns:r="http://schemas.openxmlformats.org/officeDocument/2006/relationships" id="262" r:id="Re5bc4273bab546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bf9e927d84b79" /><Relationship Type="http://schemas.openxmlformats.org/officeDocument/2006/relationships/slide" Target="/ppt/slides/slide1.xml" Id="Rf1b8450615ea4df6" /><Relationship Type="http://schemas.openxmlformats.org/officeDocument/2006/relationships/slide" Target="/ppt/slides/slide2.xml" Id="R9f1fae7d07da435c" /><Relationship Type="http://schemas.openxmlformats.org/officeDocument/2006/relationships/slide" Target="/ppt/slides/slide3.xml" Id="R31fca36afbcf4148" /><Relationship Type="http://schemas.openxmlformats.org/officeDocument/2006/relationships/slide" Target="/ppt/slides/slide4.xml" Id="R74527e854875416d" /><Relationship Type="http://schemas.openxmlformats.org/officeDocument/2006/relationships/slide" Target="/ppt/slides/slide5.xml" Id="R35419bb7f1054de8" /><Relationship Type="http://schemas.openxmlformats.org/officeDocument/2006/relationships/slide" Target="/ppt/slides/slide6.xml" Id="Ra2208f6134b04c35" /><Relationship Type="http://schemas.openxmlformats.org/officeDocument/2006/relationships/slide" Target="/ppt/slides/slide7.xml" Id="Re5bc4273bab546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9857760a5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d00e9e8c84365" /><Relationship Type="http://schemas.openxmlformats.org/officeDocument/2006/relationships/theme" Target="/ppt/slideMasters/theme/theme1.xml" Id="R293f815c2edc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dd00e9e8c8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67cbbbb3e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27c8159c9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6e161ec6641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dc237d928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764450ab4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716bff39743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9b1f95afd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14 933 648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90 000 413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90 028 058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JOSTEIN  –  78,1 %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JENNY RØNNAUG  –  21,9 %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Nilssons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jkaada@lyse.net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980 037 436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