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a78e40b606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e8f9cf60cc4764"/>
  </p:sldMasterIdLst>
  <p:sldIdLst>
    <p:sldId xmlns:r="http://schemas.openxmlformats.org/officeDocument/2006/relationships" id="256" r:id="R85393a88f04c4742"/>
    <p:sldId xmlns:r="http://schemas.openxmlformats.org/officeDocument/2006/relationships" id="257" r:id="Rfb3d11e06927484b"/>
    <p:sldId xmlns:r="http://schemas.openxmlformats.org/officeDocument/2006/relationships" id="258" r:id="R8961a401944a4fdc"/>
    <p:sldId xmlns:r="http://schemas.openxmlformats.org/officeDocument/2006/relationships" id="259" r:id="Rfac17f5a9d5a423f"/>
    <p:sldId xmlns:r="http://schemas.openxmlformats.org/officeDocument/2006/relationships" id="260" r:id="Rcbe40340280e454b"/>
    <p:sldId xmlns:r="http://schemas.openxmlformats.org/officeDocument/2006/relationships" id="261" r:id="R9996a5d431af49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e8f9cf60cc4764" /><Relationship Type="http://schemas.openxmlformats.org/officeDocument/2006/relationships/slide" Target="/ppt/slides/slide1.xml" Id="R85393a88f04c4742" /><Relationship Type="http://schemas.openxmlformats.org/officeDocument/2006/relationships/slide" Target="/ppt/slides/slide2.xml" Id="Rfb3d11e06927484b" /><Relationship Type="http://schemas.openxmlformats.org/officeDocument/2006/relationships/slide" Target="/ppt/slides/slide3.xml" Id="R8961a401944a4fdc" /><Relationship Type="http://schemas.openxmlformats.org/officeDocument/2006/relationships/slide" Target="/ppt/slides/slide4.xml" Id="Rfac17f5a9d5a423f" /><Relationship Type="http://schemas.openxmlformats.org/officeDocument/2006/relationships/slide" Target="/ppt/slides/slide5.xml" Id="Rcbe40340280e454b" /><Relationship Type="http://schemas.openxmlformats.org/officeDocument/2006/relationships/slide" Target="/ppt/slides/slide6.xml" Id="R9996a5d431af49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f600278b947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ad5f98f4d43d6" /><Relationship Type="http://schemas.openxmlformats.org/officeDocument/2006/relationships/theme" Target="/ppt/slideMasters/theme/theme1.xml" Id="Rce715a07e0db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8ad5f98f4d43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ba2e0fe9a47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521d9607343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cb1a47f1f46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05b45013c4c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4d8a7213941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44abcb4be47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Nilssons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jkaada@lyse.net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980 037 436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JOKA AS</a:t>
            </a:r>
          </a:p>
        </p:txBody>
      </p:sp>
    </p:spTree>
  </p:cSld>
  <p:clrMapOvr>
    <a:masterClrMapping xmlns:a="http://schemas.openxmlformats.org/drawingml/2006/main"/>
  </p:clrMapOvr>
</p:sld>
</file>