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daa5933e9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8b1191a5040d1"/>
  </p:sldMasterIdLst>
  <p:sldIdLst>
    <p:sldId xmlns:r="http://schemas.openxmlformats.org/officeDocument/2006/relationships" id="256" r:id="R4515537d6b19431e"/>
    <p:sldId xmlns:r="http://schemas.openxmlformats.org/officeDocument/2006/relationships" id="257" r:id="R7376c740e6734f08"/>
    <p:sldId xmlns:r="http://schemas.openxmlformats.org/officeDocument/2006/relationships" id="258" r:id="R847df7bb36284dd5"/>
    <p:sldId xmlns:r="http://schemas.openxmlformats.org/officeDocument/2006/relationships" id="259" r:id="R4f64ab9d489149a2"/>
    <p:sldId xmlns:r="http://schemas.openxmlformats.org/officeDocument/2006/relationships" id="260" r:id="Rec5c85d8879a4323"/>
    <p:sldId xmlns:r="http://schemas.openxmlformats.org/officeDocument/2006/relationships" id="261" r:id="R131ba2b4c6ed4d2e"/>
    <p:sldId xmlns:r="http://schemas.openxmlformats.org/officeDocument/2006/relationships" id="262" r:id="Rb464e3dc359c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8b1191a5040d1" /><Relationship Type="http://schemas.openxmlformats.org/officeDocument/2006/relationships/slide" Target="/ppt/slides/slide1.xml" Id="R4515537d6b19431e" /><Relationship Type="http://schemas.openxmlformats.org/officeDocument/2006/relationships/slide" Target="/ppt/slides/slide2.xml" Id="R7376c740e6734f08" /><Relationship Type="http://schemas.openxmlformats.org/officeDocument/2006/relationships/slide" Target="/ppt/slides/slide3.xml" Id="R847df7bb36284dd5" /><Relationship Type="http://schemas.openxmlformats.org/officeDocument/2006/relationships/slide" Target="/ppt/slides/slide4.xml" Id="R4f64ab9d489149a2" /><Relationship Type="http://schemas.openxmlformats.org/officeDocument/2006/relationships/slide" Target="/ppt/slides/slide5.xml" Id="Rec5c85d8879a4323" /><Relationship Type="http://schemas.openxmlformats.org/officeDocument/2006/relationships/slide" Target="/ppt/slides/slide6.xml" Id="R131ba2b4c6ed4d2e" /><Relationship Type="http://schemas.openxmlformats.org/officeDocument/2006/relationships/slide" Target="/ppt/slides/slide7.xml" Id="Rb464e3dc359c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21e4eb63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71ada7d24e05" /><Relationship Type="http://schemas.openxmlformats.org/officeDocument/2006/relationships/theme" Target="/ppt/slideMasters/theme/theme1.xml" Id="R0a7cb60b1904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871ada7d2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478a135f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31c79138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436514ce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a06b439c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99df3484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d5418df6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1289a012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