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acd6e9f7d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fc423a85c47dc"/>
  </p:sldMasterIdLst>
  <p:sldIdLst>
    <p:sldId xmlns:r="http://schemas.openxmlformats.org/officeDocument/2006/relationships" id="256" r:id="R6095d44bcb054ce5"/>
    <p:sldId xmlns:r="http://schemas.openxmlformats.org/officeDocument/2006/relationships" id="257" r:id="R53ea6e37e4a64eac"/>
    <p:sldId xmlns:r="http://schemas.openxmlformats.org/officeDocument/2006/relationships" id="258" r:id="R728f0e029a114a79"/>
    <p:sldId xmlns:r="http://schemas.openxmlformats.org/officeDocument/2006/relationships" id="259" r:id="R3e6a8d7bbd084d7d"/>
    <p:sldId xmlns:r="http://schemas.openxmlformats.org/officeDocument/2006/relationships" id="260" r:id="R0bf3ffd521d04a00"/>
    <p:sldId xmlns:r="http://schemas.openxmlformats.org/officeDocument/2006/relationships" id="261" r:id="R801babc74591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fc423a85c47dc" /><Relationship Type="http://schemas.openxmlformats.org/officeDocument/2006/relationships/slide" Target="/ppt/slides/slide1.xml" Id="R6095d44bcb054ce5" /><Relationship Type="http://schemas.openxmlformats.org/officeDocument/2006/relationships/slide" Target="/ppt/slides/slide2.xml" Id="R53ea6e37e4a64eac" /><Relationship Type="http://schemas.openxmlformats.org/officeDocument/2006/relationships/slide" Target="/ppt/slides/slide3.xml" Id="R728f0e029a114a79" /><Relationship Type="http://schemas.openxmlformats.org/officeDocument/2006/relationships/slide" Target="/ppt/slides/slide4.xml" Id="R3e6a8d7bbd084d7d" /><Relationship Type="http://schemas.openxmlformats.org/officeDocument/2006/relationships/slide" Target="/ppt/slides/slide5.xml" Id="R0bf3ffd521d04a00" /><Relationship Type="http://schemas.openxmlformats.org/officeDocument/2006/relationships/slide" Target="/ppt/slides/slide6.xml" Id="R801babc74591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3b8c7ddda40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e1a031d724535" /><Relationship Type="http://schemas.openxmlformats.org/officeDocument/2006/relationships/theme" Target="/ppt/slideMasters/theme/theme1.xml" Id="Rbc5101cf428344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e1a031d7245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8884f9e5248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a78c68fde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aa9bc926b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8bf22f13b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088c094da45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602ea172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morten@borgstein.no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980 021 823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MIMAR AS</a:t>
            </a:r>
          </a:p>
        </p:txBody>
      </p:sp>
    </p:spTree>
  </p:cSld>
  <p:clrMapOvr>
    <a:masterClrMapping xmlns:a="http://schemas.openxmlformats.org/drawingml/2006/main"/>
  </p:clrMapOvr>
</p:sld>
</file>