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c7b8cb3fe9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296549c13c437a"/>
  </p:sldMasterIdLst>
  <p:sldIdLst>
    <p:sldId xmlns:r="http://schemas.openxmlformats.org/officeDocument/2006/relationships" id="256" r:id="Re143da2b560f47ae"/>
    <p:sldId xmlns:r="http://schemas.openxmlformats.org/officeDocument/2006/relationships" id="257" r:id="Rb8f9f64274e94cee"/>
    <p:sldId xmlns:r="http://schemas.openxmlformats.org/officeDocument/2006/relationships" id="258" r:id="Rd52b3b3d12ee4c27"/>
    <p:sldId xmlns:r="http://schemas.openxmlformats.org/officeDocument/2006/relationships" id="259" r:id="Rd354150495ca43c5"/>
    <p:sldId xmlns:r="http://schemas.openxmlformats.org/officeDocument/2006/relationships" id="260" r:id="R2757d70b6e9d4aad"/>
    <p:sldId xmlns:r="http://schemas.openxmlformats.org/officeDocument/2006/relationships" id="261" r:id="Ra26f431664064df0"/>
    <p:sldId xmlns:r="http://schemas.openxmlformats.org/officeDocument/2006/relationships" id="262" r:id="R18926ecf1bcd48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96549c13c437a" /><Relationship Type="http://schemas.openxmlformats.org/officeDocument/2006/relationships/slide" Target="/ppt/slides/slide1.xml" Id="Re143da2b560f47ae" /><Relationship Type="http://schemas.openxmlformats.org/officeDocument/2006/relationships/slide" Target="/ppt/slides/slide2.xml" Id="Rb8f9f64274e94cee" /><Relationship Type="http://schemas.openxmlformats.org/officeDocument/2006/relationships/slide" Target="/ppt/slides/slide3.xml" Id="Rd52b3b3d12ee4c27" /><Relationship Type="http://schemas.openxmlformats.org/officeDocument/2006/relationships/slide" Target="/ppt/slides/slide4.xml" Id="Rd354150495ca43c5" /><Relationship Type="http://schemas.openxmlformats.org/officeDocument/2006/relationships/slide" Target="/ppt/slides/slide5.xml" Id="R2757d70b6e9d4aad" /><Relationship Type="http://schemas.openxmlformats.org/officeDocument/2006/relationships/slide" Target="/ppt/slides/slide6.xml" Id="Ra26f431664064df0" /><Relationship Type="http://schemas.openxmlformats.org/officeDocument/2006/relationships/slide" Target="/ppt/slides/slide7.xml" Id="R18926ecf1bcd48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3816d3777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48dd1290461d" /><Relationship Type="http://schemas.openxmlformats.org/officeDocument/2006/relationships/theme" Target="/ppt/slideMasters/theme/theme1.xml" Id="Rbb0665608e3c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e48dd1290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9ad2588d2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91a46b0f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3d81e08c2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f7e73424d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58b14f3cf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c09712c49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1f228e1b648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TØMRERMESTER KJETIL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TØMRERMESTER KJETIL ERIKSEN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8 722 194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ERIKSEN HOLDING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KRONLUND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ERIKSEN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LEVERSEN BØE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MATRE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