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d3d134d9f14c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cb15c32f8a45e7"/>
  </p:sldMasterIdLst>
  <p:sldIdLst>
    <p:sldId xmlns:r="http://schemas.openxmlformats.org/officeDocument/2006/relationships" id="256" r:id="Rcb8b9a73d5ec4829"/>
    <p:sldId xmlns:r="http://schemas.openxmlformats.org/officeDocument/2006/relationships" id="257" r:id="Rcbdce5d41bff40f8"/>
    <p:sldId xmlns:r="http://schemas.openxmlformats.org/officeDocument/2006/relationships" id="258" r:id="R4612e3fd97c44061"/>
    <p:sldId xmlns:r="http://schemas.openxmlformats.org/officeDocument/2006/relationships" id="259" r:id="Ra52016a58d974146"/>
    <p:sldId xmlns:r="http://schemas.openxmlformats.org/officeDocument/2006/relationships" id="260" r:id="R2691c3985e934689"/>
    <p:sldId xmlns:r="http://schemas.openxmlformats.org/officeDocument/2006/relationships" id="261" r:id="Rb35fcb20ccf34d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cb15c32f8a45e7" /><Relationship Type="http://schemas.openxmlformats.org/officeDocument/2006/relationships/slide" Target="/ppt/slides/slide1.xml" Id="Rcb8b9a73d5ec4829" /><Relationship Type="http://schemas.openxmlformats.org/officeDocument/2006/relationships/slide" Target="/ppt/slides/slide2.xml" Id="Rcbdce5d41bff40f8" /><Relationship Type="http://schemas.openxmlformats.org/officeDocument/2006/relationships/slide" Target="/ppt/slides/slide3.xml" Id="R4612e3fd97c44061" /><Relationship Type="http://schemas.openxmlformats.org/officeDocument/2006/relationships/slide" Target="/ppt/slides/slide4.xml" Id="Ra52016a58d974146" /><Relationship Type="http://schemas.openxmlformats.org/officeDocument/2006/relationships/slide" Target="/ppt/slides/slide5.xml" Id="R2691c3985e934689" /><Relationship Type="http://schemas.openxmlformats.org/officeDocument/2006/relationships/slide" Target="/ppt/slides/slide6.xml" Id="Rb35fcb20ccf34d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83e680fd743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33c12f59942b6" /><Relationship Type="http://schemas.openxmlformats.org/officeDocument/2006/relationships/theme" Target="/ppt/slideMasters/theme/theme1.xml" Id="R0b7e1ba7c9024d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e33c12f59942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952d4f91849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f9106f40744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6869cda6544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08178a3864d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fbdfdbc0841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399e0c55e46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Hovsetgjerde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979 970 609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