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64d0090aef4b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44f43e43f44828"/>
  </p:sldMasterIdLst>
  <p:sldIdLst>
    <p:sldId xmlns:r="http://schemas.openxmlformats.org/officeDocument/2006/relationships" id="256" r:id="R60955c14701f48f0"/>
    <p:sldId xmlns:r="http://schemas.openxmlformats.org/officeDocument/2006/relationships" id="257" r:id="R040785fc55cb4bbe"/>
    <p:sldId xmlns:r="http://schemas.openxmlformats.org/officeDocument/2006/relationships" id="258" r:id="Rf1131e3bd14c4d86"/>
    <p:sldId xmlns:r="http://schemas.openxmlformats.org/officeDocument/2006/relationships" id="259" r:id="R562410719d6b4acd"/>
    <p:sldId xmlns:r="http://schemas.openxmlformats.org/officeDocument/2006/relationships" id="260" r:id="Re8cdf710d2ab4c1a"/>
    <p:sldId xmlns:r="http://schemas.openxmlformats.org/officeDocument/2006/relationships" id="261" r:id="R578264cedb6740e6"/>
    <p:sldId xmlns:r="http://schemas.openxmlformats.org/officeDocument/2006/relationships" id="262" r:id="Rd556a396ae86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44f43e43f44828" /><Relationship Type="http://schemas.openxmlformats.org/officeDocument/2006/relationships/slide" Target="/ppt/slides/slide1.xml" Id="R60955c14701f48f0" /><Relationship Type="http://schemas.openxmlformats.org/officeDocument/2006/relationships/slide" Target="/ppt/slides/slide2.xml" Id="R040785fc55cb4bbe" /><Relationship Type="http://schemas.openxmlformats.org/officeDocument/2006/relationships/slide" Target="/ppt/slides/slide3.xml" Id="Rf1131e3bd14c4d86" /><Relationship Type="http://schemas.openxmlformats.org/officeDocument/2006/relationships/slide" Target="/ppt/slides/slide4.xml" Id="R562410719d6b4acd" /><Relationship Type="http://schemas.openxmlformats.org/officeDocument/2006/relationships/slide" Target="/ppt/slides/slide5.xml" Id="Re8cdf710d2ab4c1a" /><Relationship Type="http://schemas.openxmlformats.org/officeDocument/2006/relationships/slide" Target="/ppt/slides/slide6.xml" Id="R578264cedb6740e6" /><Relationship Type="http://schemas.openxmlformats.org/officeDocument/2006/relationships/slide" Target="/ppt/slides/slide7.xml" Id="Rd556a396ae86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841a763af2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17b61e4e4408e" /><Relationship Type="http://schemas.openxmlformats.org/officeDocument/2006/relationships/theme" Target="/ppt/slideMasters/theme/theme1.xml" Id="Reb548c60969f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717b61e4e440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5c808ca4b4d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be5fe4b8748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cf7e9b97f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6d0635de640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2346ce5ee43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7032ce3224c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2ced283964e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EIDSMO KONSULENT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KONSULENT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1 207 468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917 148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3 220 367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11 265 149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EIDSMO INGEBRIGT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85 25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979 956 630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EIDSMO KONSULENT AS</a:t>
            </a:r>
          </a:p>
        </p:txBody>
      </p:sp>
    </p:spTree>
  </p:cSld>
  <p:clrMapOvr>
    <a:masterClrMapping xmlns:a="http://schemas.openxmlformats.org/drawingml/2006/main"/>
  </p:clrMapOvr>
</p:sld>
</file>