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eb9e3afac42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00756df474812"/>
  </p:sldMasterIdLst>
  <p:sldIdLst>
    <p:sldId xmlns:r="http://schemas.openxmlformats.org/officeDocument/2006/relationships" id="256" r:id="R8595de6da5a94366"/>
    <p:sldId xmlns:r="http://schemas.openxmlformats.org/officeDocument/2006/relationships" id="257" r:id="R5dc18676686c4f78"/>
    <p:sldId xmlns:r="http://schemas.openxmlformats.org/officeDocument/2006/relationships" id="258" r:id="R8f024c0f1c4543c6"/>
    <p:sldId xmlns:r="http://schemas.openxmlformats.org/officeDocument/2006/relationships" id="259" r:id="Rb5c56842348d4b01"/>
    <p:sldId xmlns:r="http://schemas.openxmlformats.org/officeDocument/2006/relationships" id="260" r:id="R9bca2d18dbd84521"/>
    <p:sldId xmlns:r="http://schemas.openxmlformats.org/officeDocument/2006/relationships" id="261" r:id="Rc91d2f5a724f40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00756df474812" /><Relationship Type="http://schemas.openxmlformats.org/officeDocument/2006/relationships/slide" Target="/ppt/slides/slide1.xml" Id="R8595de6da5a94366" /><Relationship Type="http://schemas.openxmlformats.org/officeDocument/2006/relationships/slide" Target="/ppt/slides/slide2.xml" Id="R5dc18676686c4f78" /><Relationship Type="http://schemas.openxmlformats.org/officeDocument/2006/relationships/slide" Target="/ppt/slides/slide3.xml" Id="R8f024c0f1c4543c6" /><Relationship Type="http://schemas.openxmlformats.org/officeDocument/2006/relationships/slide" Target="/ppt/slides/slide4.xml" Id="Rb5c56842348d4b01" /><Relationship Type="http://schemas.openxmlformats.org/officeDocument/2006/relationships/slide" Target="/ppt/slides/slide5.xml" Id="R9bca2d18dbd84521" /><Relationship Type="http://schemas.openxmlformats.org/officeDocument/2006/relationships/slide" Target="/ppt/slides/slide6.xml" Id="Rc91d2f5a724f40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73af6d9e24d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7c7da71954e36" /><Relationship Type="http://schemas.openxmlformats.org/officeDocument/2006/relationships/theme" Target="/ppt/slideMasters/theme/theme1.xml" Id="Rd6646bc656b749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7c7da7195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5e64ff6564e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2108a25b74a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85d619488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16a4d166c45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e0b077bef40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cee7d85d649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EIDSMO KONSULENT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979 956 630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