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4b1e5063a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ebfdfc49174371"/>
  </p:sldMasterIdLst>
  <p:sldIdLst>
    <p:sldId xmlns:r="http://schemas.openxmlformats.org/officeDocument/2006/relationships" id="256" r:id="Rf6d697f6f1954fdf"/>
    <p:sldId xmlns:r="http://schemas.openxmlformats.org/officeDocument/2006/relationships" id="257" r:id="Rc0b99c3f9508489f"/>
    <p:sldId xmlns:r="http://schemas.openxmlformats.org/officeDocument/2006/relationships" id="258" r:id="R28cd58ce90d34085"/>
    <p:sldId xmlns:r="http://schemas.openxmlformats.org/officeDocument/2006/relationships" id="259" r:id="Red308df68a0f4887"/>
    <p:sldId xmlns:r="http://schemas.openxmlformats.org/officeDocument/2006/relationships" id="260" r:id="R557e4d45734e469c"/>
    <p:sldId xmlns:r="http://schemas.openxmlformats.org/officeDocument/2006/relationships" id="261" r:id="R459e9ea9470f4a51"/>
    <p:sldId xmlns:r="http://schemas.openxmlformats.org/officeDocument/2006/relationships" id="262" r:id="R278a856242d2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bfdfc49174371" /><Relationship Type="http://schemas.openxmlformats.org/officeDocument/2006/relationships/slide" Target="/ppt/slides/slide1.xml" Id="Rf6d697f6f1954fdf" /><Relationship Type="http://schemas.openxmlformats.org/officeDocument/2006/relationships/slide" Target="/ppt/slides/slide2.xml" Id="Rc0b99c3f9508489f" /><Relationship Type="http://schemas.openxmlformats.org/officeDocument/2006/relationships/slide" Target="/ppt/slides/slide3.xml" Id="R28cd58ce90d34085" /><Relationship Type="http://schemas.openxmlformats.org/officeDocument/2006/relationships/slide" Target="/ppt/slides/slide4.xml" Id="Red308df68a0f4887" /><Relationship Type="http://schemas.openxmlformats.org/officeDocument/2006/relationships/slide" Target="/ppt/slides/slide5.xml" Id="R557e4d45734e469c" /><Relationship Type="http://schemas.openxmlformats.org/officeDocument/2006/relationships/slide" Target="/ppt/slides/slide6.xml" Id="R459e9ea9470f4a51" /><Relationship Type="http://schemas.openxmlformats.org/officeDocument/2006/relationships/slide" Target="/ppt/slides/slide7.xml" Id="R278a856242d2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d069e9f4e49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e0f36fdf54a49" /><Relationship Type="http://schemas.openxmlformats.org/officeDocument/2006/relationships/theme" Target="/ppt/slideMasters/theme/theme1.xml" Id="R520bbf674ca4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e0f36fdf54a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972453eed44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b6d54304c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541ad3740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69c13ddd4b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737d23d624d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0d12f6ef5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41ed8c5e0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AUDEN SENDERUD GRAVEMASKINDRIFT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AUDEN SENDERUD GRAVEMASKINDRIFT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40 307 149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19 532 326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29 559 143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OLAV SENDERUD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SENDERUD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2407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