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7a04202a3546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8ee77dd4304de3"/>
  </p:sldMasterIdLst>
  <p:sldIdLst>
    <p:sldId xmlns:r="http://schemas.openxmlformats.org/officeDocument/2006/relationships" id="256" r:id="R2789bc22a635487e"/>
    <p:sldId xmlns:r="http://schemas.openxmlformats.org/officeDocument/2006/relationships" id="257" r:id="Rc2ccafcb3f4e4b4b"/>
    <p:sldId xmlns:r="http://schemas.openxmlformats.org/officeDocument/2006/relationships" id="258" r:id="Rf6d06043421944f9"/>
    <p:sldId xmlns:r="http://schemas.openxmlformats.org/officeDocument/2006/relationships" id="259" r:id="R3f8f6f2f596c4f0c"/>
    <p:sldId xmlns:r="http://schemas.openxmlformats.org/officeDocument/2006/relationships" id="260" r:id="R981383cfc6e1455e"/>
    <p:sldId xmlns:r="http://schemas.openxmlformats.org/officeDocument/2006/relationships" id="261" r:id="R6d575082993c421e"/>
    <p:sldId xmlns:r="http://schemas.openxmlformats.org/officeDocument/2006/relationships" id="262" r:id="Rad082da402c646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8ee77dd4304de3" /><Relationship Type="http://schemas.openxmlformats.org/officeDocument/2006/relationships/slide" Target="/ppt/slides/slide1.xml" Id="R2789bc22a635487e" /><Relationship Type="http://schemas.openxmlformats.org/officeDocument/2006/relationships/slide" Target="/ppt/slides/slide2.xml" Id="Rc2ccafcb3f4e4b4b" /><Relationship Type="http://schemas.openxmlformats.org/officeDocument/2006/relationships/slide" Target="/ppt/slides/slide3.xml" Id="Rf6d06043421944f9" /><Relationship Type="http://schemas.openxmlformats.org/officeDocument/2006/relationships/slide" Target="/ppt/slides/slide4.xml" Id="R3f8f6f2f596c4f0c" /><Relationship Type="http://schemas.openxmlformats.org/officeDocument/2006/relationships/slide" Target="/ppt/slides/slide5.xml" Id="R981383cfc6e1455e" /><Relationship Type="http://schemas.openxmlformats.org/officeDocument/2006/relationships/slide" Target="/ppt/slides/slide6.xml" Id="R6d575082993c421e" /><Relationship Type="http://schemas.openxmlformats.org/officeDocument/2006/relationships/slide" Target="/ppt/slides/slide7.xml" Id="Rad082da402c646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ba0c3a62534d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6fee2322448e3" /><Relationship Type="http://schemas.openxmlformats.org/officeDocument/2006/relationships/theme" Target="/ppt/slideMasters/theme/theme1.xml" Id="Reb0eb7201a8648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66fee2322448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2588df97e46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44945b5924e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bdc4d03ae46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c9198185540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6ca2e1da449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822dc03df40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bc9c69d5746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 HOTEL FEVIK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HOTEL FEVIK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 HOTEL FEVIK AS ble etablert [år] og holder til i Fevik.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HOTEL FEVIK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HOTEL FEVIK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HOTEL FEVIK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59 625 256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3 200 455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2 876 046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1 551 434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13 462 278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HOTEL FEVIK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CLASSIC NORWAY DRIFT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HOTEL FEVIK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Hausland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4870 Fevik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979 938 411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HOTEL FEVIK AS</a:t>
            </a:r>
          </a:p>
        </p:txBody>
      </p:sp>
    </p:spTree>
  </p:cSld>
  <p:clrMapOvr>
    <a:masterClrMapping xmlns:a="http://schemas.openxmlformats.org/drawingml/2006/main"/>
  </p:clrMapOvr>
</p:sld>
</file>