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03223d79854f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1a2f0e6ed44afa"/>
  </p:sldMasterIdLst>
  <p:sldIdLst>
    <p:sldId xmlns:r="http://schemas.openxmlformats.org/officeDocument/2006/relationships" id="256" r:id="R69c3889754e24e45"/>
    <p:sldId xmlns:r="http://schemas.openxmlformats.org/officeDocument/2006/relationships" id="257" r:id="Rb5c07ad2dc8c4a83"/>
    <p:sldId xmlns:r="http://schemas.openxmlformats.org/officeDocument/2006/relationships" id="258" r:id="R63d604c067244507"/>
    <p:sldId xmlns:r="http://schemas.openxmlformats.org/officeDocument/2006/relationships" id="259" r:id="R39d3561f4127408b"/>
    <p:sldId xmlns:r="http://schemas.openxmlformats.org/officeDocument/2006/relationships" id="260" r:id="Re6db3b902e5446bd"/>
    <p:sldId xmlns:r="http://schemas.openxmlformats.org/officeDocument/2006/relationships" id="261" r:id="R991bae38379349d9"/>
    <p:sldId xmlns:r="http://schemas.openxmlformats.org/officeDocument/2006/relationships" id="262" r:id="R95ae6c07ee5147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a2f0e6ed44afa" /><Relationship Type="http://schemas.openxmlformats.org/officeDocument/2006/relationships/slide" Target="/ppt/slides/slide1.xml" Id="R69c3889754e24e45" /><Relationship Type="http://schemas.openxmlformats.org/officeDocument/2006/relationships/slide" Target="/ppt/slides/slide2.xml" Id="Rb5c07ad2dc8c4a83" /><Relationship Type="http://schemas.openxmlformats.org/officeDocument/2006/relationships/slide" Target="/ppt/slides/slide3.xml" Id="R63d604c067244507" /><Relationship Type="http://schemas.openxmlformats.org/officeDocument/2006/relationships/slide" Target="/ppt/slides/slide4.xml" Id="R39d3561f4127408b" /><Relationship Type="http://schemas.openxmlformats.org/officeDocument/2006/relationships/slide" Target="/ppt/slides/slide5.xml" Id="Re6db3b902e5446bd" /><Relationship Type="http://schemas.openxmlformats.org/officeDocument/2006/relationships/slide" Target="/ppt/slides/slide6.xml" Id="R991bae38379349d9" /><Relationship Type="http://schemas.openxmlformats.org/officeDocument/2006/relationships/slide" Target="/ppt/slides/slide7.xml" Id="R95ae6c07ee5147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6deb78a3041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5abf91e564cfd" /><Relationship Type="http://schemas.openxmlformats.org/officeDocument/2006/relationships/theme" Target="/ppt/slideMasters/theme/theme1.xml" Id="R7a0ef876a56649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e5abf91e564c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be541b13f41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e10d4594e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ce11bcf3e49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dafcf288443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cdda903e74b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c8adee31d44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73f74ae2442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VALLDAL GRØNT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VALLDAL GRØNT AS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16 232 846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HÅKON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FUGLEM JAN OLE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JANGAARD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ARNE ØYVIND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URI RAYMOND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6210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