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7237a32db14d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209eefac5d4833"/>
  </p:sldMasterIdLst>
  <p:sldIdLst>
    <p:sldId xmlns:r="http://schemas.openxmlformats.org/officeDocument/2006/relationships" id="256" r:id="R56b145be027f438d"/>
    <p:sldId xmlns:r="http://schemas.openxmlformats.org/officeDocument/2006/relationships" id="257" r:id="R7bb6d90c4f984467"/>
    <p:sldId xmlns:r="http://schemas.openxmlformats.org/officeDocument/2006/relationships" id="258" r:id="Rab46bfe85c6f46d0"/>
    <p:sldId xmlns:r="http://schemas.openxmlformats.org/officeDocument/2006/relationships" id="259" r:id="R37f0010d88384ec6"/>
    <p:sldId xmlns:r="http://schemas.openxmlformats.org/officeDocument/2006/relationships" id="260" r:id="R8920d0687c224fb7"/>
    <p:sldId xmlns:r="http://schemas.openxmlformats.org/officeDocument/2006/relationships" id="261" r:id="R61fc782b01084625"/>
    <p:sldId xmlns:r="http://schemas.openxmlformats.org/officeDocument/2006/relationships" id="262" r:id="R6a2cac4874734a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209eefac5d4833" /><Relationship Type="http://schemas.openxmlformats.org/officeDocument/2006/relationships/slide" Target="/ppt/slides/slide1.xml" Id="R56b145be027f438d" /><Relationship Type="http://schemas.openxmlformats.org/officeDocument/2006/relationships/slide" Target="/ppt/slides/slide2.xml" Id="R7bb6d90c4f984467" /><Relationship Type="http://schemas.openxmlformats.org/officeDocument/2006/relationships/slide" Target="/ppt/slides/slide3.xml" Id="Rab46bfe85c6f46d0" /><Relationship Type="http://schemas.openxmlformats.org/officeDocument/2006/relationships/slide" Target="/ppt/slides/slide4.xml" Id="R37f0010d88384ec6" /><Relationship Type="http://schemas.openxmlformats.org/officeDocument/2006/relationships/slide" Target="/ppt/slides/slide5.xml" Id="R8920d0687c224fb7" /><Relationship Type="http://schemas.openxmlformats.org/officeDocument/2006/relationships/slide" Target="/ppt/slides/slide6.xml" Id="R61fc782b01084625" /><Relationship Type="http://schemas.openxmlformats.org/officeDocument/2006/relationships/slide" Target="/ppt/slides/slide7.xml" Id="R6a2cac4874734a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2a049f7b140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9c6240c64d86" /><Relationship Type="http://schemas.openxmlformats.org/officeDocument/2006/relationships/theme" Target="/ppt/slideMasters/theme/theme1.xml" Id="R5508d22752b547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e9c6240c64d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89e1277fd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e846bc204f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d13c6f44c47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ee26d2c3d43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ce3bd2a9548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b72e28913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d1abfc6c34c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JODEL INVEST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4 866 319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14 231 244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16 853 880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DELSBEKK JOHN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