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0f939a2a2945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dba41e858e46a2"/>
  </p:sldMasterIdLst>
  <p:sldIdLst>
    <p:sldId xmlns:r="http://schemas.openxmlformats.org/officeDocument/2006/relationships" id="256" r:id="R02d5967c1abd4fb3"/>
    <p:sldId xmlns:r="http://schemas.openxmlformats.org/officeDocument/2006/relationships" id="257" r:id="R2be6818a0186483d"/>
    <p:sldId xmlns:r="http://schemas.openxmlformats.org/officeDocument/2006/relationships" id="258" r:id="Ra64e70d70642484a"/>
    <p:sldId xmlns:r="http://schemas.openxmlformats.org/officeDocument/2006/relationships" id="259" r:id="Ra63328500a004aba"/>
    <p:sldId xmlns:r="http://schemas.openxmlformats.org/officeDocument/2006/relationships" id="260" r:id="Rc8cb3a8c84f44f88"/>
    <p:sldId xmlns:r="http://schemas.openxmlformats.org/officeDocument/2006/relationships" id="261" r:id="Re8d289e5f2db4c16"/>
    <p:sldId xmlns:r="http://schemas.openxmlformats.org/officeDocument/2006/relationships" id="262" r:id="Rb56c84a59b9949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dba41e858e46a2" /><Relationship Type="http://schemas.openxmlformats.org/officeDocument/2006/relationships/slide" Target="/ppt/slides/slide1.xml" Id="R02d5967c1abd4fb3" /><Relationship Type="http://schemas.openxmlformats.org/officeDocument/2006/relationships/slide" Target="/ppt/slides/slide2.xml" Id="R2be6818a0186483d" /><Relationship Type="http://schemas.openxmlformats.org/officeDocument/2006/relationships/slide" Target="/ppt/slides/slide3.xml" Id="Ra64e70d70642484a" /><Relationship Type="http://schemas.openxmlformats.org/officeDocument/2006/relationships/slide" Target="/ppt/slides/slide4.xml" Id="Ra63328500a004aba" /><Relationship Type="http://schemas.openxmlformats.org/officeDocument/2006/relationships/slide" Target="/ppt/slides/slide5.xml" Id="Rc8cb3a8c84f44f88" /><Relationship Type="http://schemas.openxmlformats.org/officeDocument/2006/relationships/slide" Target="/ppt/slides/slide6.xml" Id="Re8d289e5f2db4c16" /><Relationship Type="http://schemas.openxmlformats.org/officeDocument/2006/relationships/slide" Target="/ppt/slides/slide7.xml" Id="Rb56c84a59b9949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4ba8ae513d46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2ae2d4d07431a" /><Relationship Type="http://schemas.openxmlformats.org/officeDocument/2006/relationships/theme" Target="/ppt/slideMasters/theme/theme1.xml" Id="Re1d4324595c44d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32ae2d4d0743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d2877567c46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93130d3e540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a7458f5764d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bc5a461744b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33d38b86c46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5e98fbd904d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52e52fbe840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EGGESBØ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EGGESBØ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EGGESBØ EIENDOM AS ble etablert [år] og holder til i Fosnavåg.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EGGESBØ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EGGESBØ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EGGESBØ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5 229 583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4 278 337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5 102 191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56 395 386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57 532 775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EGGESBØ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EGGESBØ JILL-MARI  –  54,0 %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PME AS  –  21,0 %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EGGESBØ OLGA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EGGESBØ REIDUN ANN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EGGESBØ JOFRID OLAUG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EGGESBØ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Holmsildgata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6090 Fosnavåg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979 910 533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EGGESBØ EIENDOM AS</a:t>
            </a:r>
          </a:p>
        </p:txBody>
      </p:sp>
    </p:spTree>
  </p:cSld>
  <p:clrMapOvr>
    <a:masterClrMapping xmlns:a="http://schemas.openxmlformats.org/drawingml/2006/main"/>
  </p:clrMapOvr>
</p:sld>
</file>