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d94e02040749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da9e32106c4fef"/>
  </p:sldMasterIdLst>
  <p:sldIdLst>
    <p:sldId xmlns:r="http://schemas.openxmlformats.org/officeDocument/2006/relationships" id="256" r:id="R04990254044a4c66"/>
    <p:sldId xmlns:r="http://schemas.openxmlformats.org/officeDocument/2006/relationships" id="257" r:id="Rdc630dbcd3cd40bc"/>
    <p:sldId xmlns:r="http://schemas.openxmlformats.org/officeDocument/2006/relationships" id="258" r:id="R5091035fc1c94e72"/>
    <p:sldId xmlns:r="http://schemas.openxmlformats.org/officeDocument/2006/relationships" id="259" r:id="R17426af8f5d248cf"/>
    <p:sldId xmlns:r="http://schemas.openxmlformats.org/officeDocument/2006/relationships" id="260" r:id="R64992df39b2d4709"/>
    <p:sldId xmlns:r="http://schemas.openxmlformats.org/officeDocument/2006/relationships" id="261" r:id="R97c28127a4e7439f"/>
    <p:sldId xmlns:r="http://schemas.openxmlformats.org/officeDocument/2006/relationships" id="262" r:id="R3f587633ec3042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da9e32106c4fef" /><Relationship Type="http://schemas.openxmlformats.org/officeDocument/2006/relationships/slide" Target="/ppt/slides/slide1.xml" Id="R04990254044a4c66" /><Relationship Type="http://schemas.openxmlformats.org/officeDocument/2006/relationships/slide" Target="/ppt/slides/slide2.xml" Id="Rdc630dbcd3cd40bc" /><Relationship Type="http://schemas.openxmlformats.org/officeDocument/2006/relationships/slide" Target="/ppt/slides/slide3.xml" Id="R5091035fc1c94e72" /><Relationship Type="http://schemas.openxmlformats.org/officeDocument/2006/relationships/slide" Target="/ppt/slides/slide4.xml" Id="R17426af8f5d248cf" /><Relationship Type="http://schemas.openxmlformats.org/officeDocument/2006/relationships/slide" Target="/ppt/slides/slide5.xml" Id="R64992df39b2d4709" /><Relationship Type="http://schemas.openxmlformats.org/officeDocument/2006/relationships/slide" Target="/ppt/slides/slide6.xml" Id="R97c28127a4e7439f" /><Relationship Type="http://schemas.openxmlformats.org/officeDocument/2006/relationships/slide" Target="/ppt/slides/slide7.xml" Id="R3f587633ec3042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c3d37ee7154b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395c0f17d42d7" /><Relationship Type="http://schemas.openxmlformats.org/officeDocument/2006/relationships/theme" Target="/ppt/slideMasters/theme/theme1.xml" Id="R6011b806ad8d49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3395c0f17d42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ebf81905948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506709ef843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bfdacf67c40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8dc60065341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925cfc6494d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2ff74154643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f49c7d7e342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INVEST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−5 439 747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157 360 445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1 300 942 923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1 341 403 549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OTTAR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843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95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979 903 405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