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35037bf3f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4e153ed294fb3"/>
  </p:sldMasterIdLst>
  <p:sldIdLst>
    <p:sldId xmlns:r="http://schemas.openxmlformats.org/officeDocument/2006/relationships" id="256" r:id="R109cf9a22b6648bb"/>
    <p:sldId xmlns:r="http://schemas.openxmlformats.org/officeDocument/2006/relationships" id="257" r:id="R783084177f2941ec"/>
    <p:sldId xmlns:r="http://schemas.openxmlformats.org/officeDocument/2006/relationships" id="258" r:id="R4eae16891628414f"/>
    <p:sldId xmlns:r="http://schemas.openxmlformats.org/officeDocument/2006/relationships" id="259" r:id="Rd3cac4797f6142ec"/>
    <p:sldId xmlns:r="http://schemas.openxmlformats.org/officeDocument/2006/relationships" id="260" r:id="R8375bc0f65454431"/>
    <p:sldId xmlns:r="http://schemas.openxmlformats.org/officeDocument/2006/relationships" id="261" r:id="Rbd933af0eb3a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4e153ed294fb3" /><Relationship Type="http://schemas.openxmlformats.org/officeDocument/2006/relationships/slide" Target="/ppt/slides/slide1.xml" Id="R109cf9a22b6648bb" /><Relationship Type="http://schemas.openxmlformats.org/officeDocument/2006/relationships/slide" Target="/ppt/slides/slide2.xml" Id="R783084177f2941ec" /><Relationship Type="http://schemas.openxmlformats.org/officeDocument/2006/relationships/slide" Target="/ppt/slides/slide3.xml" Id="R4eae16891628414f" /><Relationship Type="http://schemas.openxmlformats.org/officeDocument/2006/relationships/slide" Target="/ppt/slides/slide4.xml" Id="Rd3cac4797f6142ec" /><Relationship Type="http://schemas.openxmlformats.org/officeDocument/2006/relationships/slide" Target="/ppt/slides/slide5.xml" Id="R8375bc0f65454431" /><Relationship Type="http://schemas.openxmlformats.org/officeDocument/2006/relationships/slide" Target="/ppt/slides/slide6.xml" Id="Rbd933af0eb3a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50e95108f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9e7053588443a" /><Relationship Type="http://schemas.openxmlformats.org/officeDocument/2006/relationships/theme" Target="/ppt/slideMasters/theme/theme1.xml" Id="R8a3ac279bd21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9e705358844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1bf64b2e1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ec63c514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bab770c64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c01f4e18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e90359e0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feff6fa1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