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307f71311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ceeb17e7e49ca"/>
  </p:sldMasterIdLst>
  <p:sldIdLst>
    <p:sldId xmlns:r="http://schemas.openxmlformats.org/officeDocument/2006/relationships" id="256" r:id="R401a4318fa164bc6"/>
    <p:sldId xmlns:r="http://schemas.openxmlformats.org/officeDocument/2006/relationships" id="257" r:id="Rb4f5b3600c744f05"/>
    <p:sldId xmlns:r="http://schemas.openxmlformats.org/officeDocument/2006/relationships" id="258" r:id="R762ba080a4444be5"/>
    <p:sldId xmlns:r="http://schemas.openxmlformats.org/officeDocument/2006/relationships" id="259" r:id="R26f1813e772c49ce"/>
    <p:sldId xmlns:r="http://schemas.openxmlformats.org/officeDocument/2006/relationships" id="260" r:id="R5675cb05984a4e4d"/>
    <p:sldId xmlns:r="http://schemas.openxmlformats.org/officeDocument/2006/relationships" id="261" r:id="Re588f75e74c8409d"/>
    <p:sldId xmlns:r="http://schemas.openxmlformats.org/officeDocument/2006/relationships" id="262" r:id="R9cf390ba728e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ceeb17e7e49ca" /><Relationship Type="http://schemas.openxmlformats.org/officeDocument/2006/relationships/slide" Target="/ppt/slides/slide1.xml" Id="R401a4318fa164bc6" /><Relationship Type="http://schemas.openxmlformats.org/officeDocument/2006/relationships/slide" Target="/ppt/slides/slide2.xml" Id="Rb4f5b3600c744f05" /><Relationship Type="http://schemas.openxmlformats.org/officeDocument/2006/relationships/slide" Target="/ppt/slides/slide3.xml" Id="R762ba080a4444be5" /><Relationship Type="http://schemas.openxmlformats.org/officeDocument/2006/relationships/slide" Target="/ppt/slides/slide4.xml" Id="R26f1813e772c49ce" /><Relationship Type="http://schemas.openxmlformats.org/officeDocument/2006/relationships/slide" Target="/ppt/slides/slide5.xml" Id="R5675cb05984a4e4d" /><Relationship Type="http://schemas.openxmlformats.org/officeDocument/2006/relationships/slide" Target="/ppt/slides/slide6.xml" Id="Re588f75e74c8409d" /><Relationship Type="http://schemas.openxmlformats.org/officeDocument/2006/relationships/slide" Target="/ppt/slides/slide7.xml" Id="R9cf390ba728e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5995cc4ed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5320ddf6f4e6b" /><Relationship Type="http://schemas.openxmlformats.org/officeDocument/2006/relationships/theme" Target="/ppt/slideMasters/theme/theme1.xml" Id="R8a68d06e492c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5320ddf6f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33e602881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af46e9a9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7b50ae84c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bed09fbe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ff5ec0a8d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d92137ac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47f2659c1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1 167 731 566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1 285 384 676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LIISA MARTINE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MIA CATHRINE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