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d85e1aa63945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a74f6b941d4d12"/>
  </p:sldMasterIdLst>
  <p:sldIdLst>
    <p:sldId xmlns:r="http://schemas.openxmlformats.org/officeDocument/2006/relationships" id="256" r:id="Rb323ef4da05b4d86"/>
    <p:sldId xmlns:r="http://schemas.openxmlformats.org/officeDocument/2006/relationships" id="257" r:id="Rd0bbe667f43943f9"/>
    <p:sldId xmlns:r="http://schemas.openxmlformats.org/officeDocument/2006/relationships" id="258" r:id="R3af47048e3cc4b13"/>
    <p:sldId xmlns:r="http://schemas.openxmlformats.org/officeDocument/2006/relationships" id="259" r:id="R31bada0d1a164192"/>
    <p:sldId xmlns:r="http://schemas.openxmlformats.org/officeDocument/2006/relationships" id="260" r:id="R6da95a05194a4357"/>
    <p:sldId xmlns:r="http://schemas.openxmlformats.org/officeDocument/2006/relationships" id="261" r:id="R54ebe098c6e34151"/>
    <p:sldId xmlns:r="http://schemas.openxmlformats.org/officeDocument/2006/relationships" id="262" r:id="Rc909584aaf8740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a74f6b941d4d12" /><Relationship Type="http://schemas.openxmlformats.org/officeDocument/2006/relationships/slide" Target="/ppt/slides/slide1.xml" Id="Rb323ef4da05b4d86" /><Relationship Type="http://schemas.openxmlformats.org/officeDocument/2006/relationships/slide" Target="/ppt/slides/slide2.xml" Id="Rd0bbe667f43943f9" /><Relationship Type="http://schemas.openxmlformats.org/officeDocument/2006/relationships/slide" Target="/ppt/slides/slide3.xml" Id="R3af47048e3cc4b13" /><Relationship Type="http://schemas.openxmlformats.org/officeDocument/2006/relationships/slide" Target="/ppt/slides/slide4.xml" Id="R31bada0d1a164192" /><Relationship Type="http://schemas.openxmlformats.org/officeDocument/2006/relationships/slide" Target="/ppt/slides/slide5.xml" Id="R6da95a05194a4357" /><Relationship Type="http://schemas.openxmlformats.org/officeDocument/2006/relationships/slide" Target="/ppt/slides/slide6.xml" Id="R54ebe098c6e34151" /><Relationship Type="http://schemas.openxmlformats.org/officeDocument/2006/relationships/slide" Target="/ppt/slides/slide7.xml" Id="Rc909584aaf8740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cf8d6eb80a48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5702f16df4c26" /><Relationship Type="http://schemas.openxmlformats.org/officeDocument/2006/relationships/theme" Target="/ppt/slideMasters/theme/theme1.xml" Id="R0f55734c11924d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45702f16df4c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8f8bb194044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f93f76b8740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52be5745041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b0cffb08c4b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187e4aa1d44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608e1da2c4b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d78e2bef14d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PROCONSULTING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1 522 250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291 075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870 866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12 959 847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14 479 937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TANGEN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Dyrmyrgata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3611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77 26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979 896 166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PROCONSULTING AS</a:t>
            </a:r>
          </a:p>
        </p:txBody>
      </p:sp>
    </p:spTree>
  </p:cSld>
  <p:clrMapOvr>
    <a:masterClrMapping xmlns:a="http://schemas.openxmlformats.org/drawingml/2006/main"/>
  </p:clrMapOvr>
</p:sld>
</file>